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0058400" cy="7772400"/>
  <p:notesSz cx="10058400" cy="77724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9E5355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9E5355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48511"/>
            <a:ext cx="10046207" cy="569366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9E5355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4123" y="3396234"/>
            <a:ext cx="9090152" cy="421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9E5355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luminmusic.com/" TargetMode="Externa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Relationship Id="rId3" Type="http://schemas.openxmlformats.org/officeDocument/2006/relationships/image" Target="../media/image58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4" Type="http://schemas.openxmlformats.org/officeDocument/2006/relationships/image" Target="../media/image71.png"/><Relationship Id="rId15" Type="http://schemas.openxmlformats.org/officeDocument/2006/relationships/image" Target="../media/image72.png"/><Relationship Id="rId16" Type="http://schemas.openxmlformats.org/officeDocument/2006/relationships/image" Target="../media/image73.png"/><Relationship Id="rId17" Type="http://schemas.openxmlformats.org/officeDocument/2006/relationships/image" Target="../media/image74.png"/><Relationship Id="rId18" Type="http://schemas.openxmlformats.org/officeDocument/2006/relationships/image" Target="../media/image75.png"/><Relationship Id="rId19" Type="http://schemas.openxmlformats.org/officeDocument/2006/relationships/image" Target="../media/image76.png"/><Relationship Id="rId20" Type="http://schemas.openxmlformats.org/officeDocument/2006/relationships/image" Target="../media/image77.png"/><Relationship Id="rId21" Type="http://schemas.openxmlformats.org/officeDocument/2006/relationships/image" Target="../media/image78.png"/><Relationship Id="rId22" Type="http://schemas.openxmlformats.org/officeDocument/2006/relationships/image" Target="../media/image79.png"/><Relationship Id="rId23" Type="http://schemas.openxmlformats.org/officeDocument/2006/relationships/image" Target="../media/image80.png"/><Relationship Id="rId24" Type="http://schemas.openxmlformats.org/officeDocument/2006/relationships/image" Target="../media/image81.png"/><Relationship Id="rId25" Type="http://schemas.openxmlformats.org/officeDocument/2006/relationships/image" Target="../media/image82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jpg"/><Relationship Id="rId10" Type="http://schemas.openxmlformats.org/officeDocument/2006/relationships/image" Target="../media/image11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jp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jpg"/><Relationship Id="rId18" Type="http://schemas.openxmlformats.org/officeDocument/2006/relationships/image" Target="../media/image29.jpg"/><Relationship Id="rId19" Type="http://schemas.openxmlformats.org/officeDocument/2006/relationships/image" Target="../media/image30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image" Target="../media/image41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6132"/>
            <a:ext cx="10058400" cy="5660390"/>
            <a:chOff x="0" y="1056132"/>
            <a:chExt cx="10058400" cy="5660390"/>
          </a:xfrm>
        </p:grpSpPr>
        <p:sp>
          <p:nvSpPr>
            <p:cNvPr id="3" name="object 3" descr=""/>
            <p:cNvSpPr/>
            <p:nvPr/>
          </p:nvSpPr>
          <p:spPr>
            <a:xfrm>
              <a:off x="0" y="1056132"/>
              <a:ext cx="10058400" cy="5660390"/>
            </a:xfrm>
            <a:custGeom>
              <a:avLst/>
              <a:gdLst/>
              <a:ahLst/>
              <a:cxnLst/>
              <a:rect l="l" t="t" r="r" b="b"/>
              <a:pathLst>
                <a:path w="10058400" h="5660390">
                  <a:moveTo>
                    <a:pt x="10058400" y="5660136"/>
                  </a:moveTo>
                  <a:lnTo>
                    <a:pt x="0" y="5660136"/>
                  </a:lnTo>
                  <a:lnTo>
                    <a:pt x="0" y="0"/>
                  </a:lnTo>
                  <a:lnTo>
                    <a:pt x="10058400" y="0"/>
                  </a:lnTo>
                  <a:lnTo>
                    <a:pt x="10058400" y="56601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3968496" y="2043683"/>
              <a:ext cx="2106295" cy="3679190"/>
            </a:xfrm>
            <a:custGeom>
              <a:avLst/>
              <a:gdLst/>
              <a:ahLst/>
              <a:cxnLst/>
              <a:rect l="l" t="t" r="r" b="b"/>
              <a:pathLst>
                <a:path w="2106295" h="3679190">
                  <a:moveTo>
                    <a:pt x="295656" y="538226"/>
                  </a:moveTo>
                  <a:lnTo>
                    <a:pt x="99060" y="538226"/>
                  </a:lnTo>
                  <a:lnTo>
                    <a:pt x="99060" y="158496"/>
                  </a:lnTo>
                  <a:lnTo>
                    <a:pt x="0" y="158496"/>
                  </a:lnTo>
                  <a:lnTo>
                    <a:pt x="0" y="538226"/>
                  </a:lnTo>
                  <a:lnTo>
                    <a:pt x="0" y="615696"/>
                  </a:lnTo>
                  <a:lnTo>
                    <a:pt x="295656" y="615696"/>
                  </a:lnTo>
                  <a:lnTo>
                    <a:pt x="295656" y="538226"/>
                  </a:lnTo>
                  <a:close/>
                </a:path>
                <a:path w="2106295" h="3679190">
                  <a:moveTo>
                    <a:pt x="599871" y="3675888"/>
                  </a:moveTo>
                  <a:lnTo>
                    <a:pt x="495935" y="3575037"/>
                  </a:lnTo>
                  <a:lnTo>
                    <a:pt x="489153" y="3568446"/>
                  </a:lnTo>
                  <a:lnTo>
                    <a:pt x="492175" y="3565169"/>
                  </a:lnTo>
                  <a:lnTo>
                    <a:pt x="578027" y="3471786"/>
                  </a:lnTo>
                  <a:lnTo>
                    <a:pt x="541515" y="3471786"/>
                  </a:lnTo>
                  <a:lnTo>
                    <a:pt x="455625" y="3565169"/>
                  </a:lnTo>
                  <a:lnTo>
                    <a:pt x="455625" y="3471786"/>
                  </a:lnTo>
                  <a:lnTo>
                    <a:pt x="426300" y="3471786"/>
                  </a:lnTo>
                  <a:lnTo>
                    <a:pt x="426300" y="3675888"/>
                  </a:lnTo>
                  <a:lnTo>
                    <a:pt x="455625" y="3675888"/>
                  </a:lnTo>
                  <a:lnTo>
                    <a:pt x="455625" y="3575037"/>
                  </a:lnTo>
                  <a:lnTo>
                    <a:pt x="559473" y="3675888"/>
                  </a:lnTo>
                  <a:lnTo>
                    <a:pt x="599871" y="3675888"/>
                  </a:lnTo>
                  <a:close/>
                </a:path>
                <a:path w="2106295" h="3679190">
                  <a:moveTo>
                    <a:pt x="606539" y="2575572"/>
                  </a:moveTo>
                  <a:lnTo>
                    <a:pt x="329171" y="2575572"/>
                  </a:lnTo>
                  <a:lnTo>
                    <a:pt x="329171" y="2298700"/>
                  </a:lnTo>
                  <a:lnTo>
                    <a:pt x="313931" y="2298700"/>
                  </a:lnTo>
                  <a:lnTo>
                    <a:pt x="313931" y="2575572"/>
                  </a:lnTo>
                  <a:lnTo>
                    <a:pt x="313931" y="2590812"/>
                  </a:lnTo>
                  <a:lnTo>
                    <a:pt x="606539" y="2590812"/>
                  </a:lnTo>
                  <a:lnTo>
                    <a:pt x="606539" y="2575572"/>
                  </a:lnTo>
                  <a:close/>
                </a:path>
                <a:path w="2106295" h="3679190">
                  <a:moveTo>
                    <a:pt x="606552" y="1094740"/>
                  </a:moveTo>
                  <a:lnTo>
                    <a:pt x="313944" y="1094740"/>
                  </a:lnTo>
                  <a:lnTo>
                    <a:pt x="313944" y="1109980"/>
                  </a:lnTo>
                  <a:lnTo>
                    <a:pt x="313944" y="1386840"/>
                  </a:lnTo>
                  <a:lnTo>
                    <a:pt x="329184" y="1386840"/>
                  </a:lnTo>
                  <a:lnTo>
                    <a:pt x="329184" y="1109980"/>
                  </a:lnTo>
                  <a:lnTo>
                    <a:pt x="606552" y="1109980"/>
                  </a:lnTo>
                  <a:lnTo>
                    <a:pt x="606552" y="1094740"/>
                  </a:lnTo>
                  <a:close/>
                </a:path>
                <a:path w="2106295" h="3679190">
                  <a:moveTo>
                    <a:pt x="740841" y="3649561"/>
                  </a:moveTo>
                  <a:lnTo>
                    <a:pt x="651649" y="3649561"/>
                  </a:lnTo>
                  <a:lnTo>
                    <a:pt x="651649" y="3586111"/>
                  </a:lnTo>
                  <a:lnTo>
                    <a:pt x="735152" y="3586111"/>
                  </a:lnTo>
                  <a:lnTo>
                    <a:pt x="735152" y="3559772"/>
                  </a:lnTo>
                  <a:lnTo>
                    <a:pt x="651649" y="3559772"/>
                  </a:lnTo>
                  <a:lnTo>
                    <a:pt x="651649" y="3498126"/>
                  </a:lnTo>
                  <a:lnTo>
                    <a:pt x="738136" y="3498126"/>
                  </a:lnTo>
                  <a:lnTo>
                    <a:pt x="738136" y="3471786"/>
                  </a:lnTo>
                  <a:lnTo>
                    <a:pt x="622312" y="3471786"/>
                  </a:lnTo>
                  <a:lnTo>
                    <a:pt x="622312" y="3675888"/>
                  </a:lnTo>
                  <a:lnTo>
                    <a:pt x="740841" y="3675888"/>
                  </a:lnTo>
                  <a:lnTo>
                    <a:pt x="740841" y="3649561"/>
                  </a:lnTo>
                  <a:close/>
                </a:path>
                <a:path w="2106295" h="3679190">
                  <a:moveTo>
                    <a:pt x="755904" y="160032"/>
                  </a:moveTo>
                  <a:lnTo>
                    <a:pt x="656844" y="160032"/>
                  </a:lnTo>
                  <a:lnTo>
                    <a:pt x="656844" y="437400"/>
                  </a:lnTo>
                  <a:lnTo>
                    <a:pt x="654862" y="476237"/>
                  </a:lnTo>
                  <a:lnTo>
                    <a:pt x="643318" y="512648"/>
                  </a:lnTo>
                  <a:lnTo>
                    <a:pt x="613765" y="539623"/>
                  </a:lnTo>
                  <a:lnTo>
                    <a:pt x="557784" y="550176"/>
                  </a:lnTo>
                  <a:lnTo>
                    <a:pt x="502437" y="539623"/>
                  </a:lnTo>
                  <a:lnTo>
                    <a:pt x="472821" y="512648"/>
                  </a:lnTo>
                  <a:lnTo>
                    <a:pt x="460908" y="476237"/>
                  </a:lnTo>
                  <a:lnTo>
                    <a:pt x="458724" y="437400"/>
                  </a:lnTo>
                  <a:lnTo>
                    <a:pt x="458724" y="160032"/>
                  </a:lnTo>
                  <a:lnTo>
                    <a:pt x="361188" y="160032"/>
                  </a:lnTo>
                  <a:lnTo>
                    <a:pt x="361188" y="432828"/>
                  </a:lnTo>
                  <a:lnTo>
                    <a:pt x="361759" y="463511"/>
                  </a:lnTo>
                  <a:lnTo>
                    <a:pt x="371475" y="519188"/>
                  </a:lnTo>
                  <a:lnTo>
                    <a:pt x="423164" y="586676"/>
                  </a:lnTo>
                  <a:lnTo>
                    <a:pt x="469582" y="610184"/>
                  </a:lnTo>
                  <a:lnTo>
                    <a:pt x="516267" y="620826"/>
                  </a:lnTo>
                  <a:lnTo>
                    <a:pt x="556260" y="623328"/>
                  </a:lnTo>
                  <a:lnTo>
                    <a:pt x="560832" y="623328"/>
                  </a:lnTo>
                  <a:lnTo>
                    <a:pt x="600138" y="620826"/>
                  </a:lnTo>
                  <a:lnTo>
                    <a:pt x="646747" y="610184"/>
                  </a:lnTo>
                  <a:lnTo>
                    <a:pt x="693051" y="586676"/>
                  </a:lnTo>
                  <a:lnTo>
                    <a:pt x="731520" y="545604"/>
                  </a:lnTo>
                  <a:lnTo>
                    <a:pt x="752284" y="492074"/>
                  </a:lnTo>
                  <a:lnTo>
                    <a:pt x="755904" y="432828"/>
                  </a:lnTo>
                  <a:lnTo>
                    <a:pt x="755904" y="160032"/>
                  </a:lnTo>
                  <a:close/>
                </a:path>
                <a:path w="2106295" h="3679190">
                  <a:moveTo>
                    <a:pt x="930275" y="3471786"/>
                  </a:moveTo>
                  <a:lnTo>
                    <a:pt x="894956" y="3471786"/>
                  </a:lnTo>
                  <a:lnTo>
                    <a:pt x="839597" y="3542119"/>
                  </a:lnTo>
                  <a:lnTo>
                    <a:pt x="784821" y="3471786"/>
                  </a:lnTo>
                  <a:lnTo>
                    <a:pt x="749515" y="3471786"/>
                  </a:lnTo>
                  <a:lnTo>
                    <a:pt x="825233" y="3567861"/>
                  </a:lnTo>
                  <a:lnTo>
                    <a:pt x="825233" y="3675888"/>
                  </a:lnTo>
                  <a:lnTo>
                    <a:pt x="854557" y="3675888"/>
                  </a:lnTo>
                  <a:lnTo>
                    <a:pt x="854557" y="3568154"/>
                  </a:lnTo>
                  <a:lnTo>
                    <a:pt x="875017" y="3542119"/>
                  </a:lnTo>
                  <a:lnTo>
                    <a:pt x="930275" y="3471786"/>
                  </a:lnTo>
                  <a:close/>
                </a:path>
                <a:path w="2106295" h="3679190">
                  <a:moveTo>
                    <a:pt x="1141260" y="3471786"/>
                  </a:moveTo>
                  <a:lnTo>
                    <a:pt x="1113726" y="3471786"/>
                  </a:lnTo>
                  <a:lnTo>
                    <a:pt x="1113726" y="3629799"/>
                  </a:lnTo>
                  <a:lnTo>
                    <a:pt x="1016571" y="3518776"/>
                  </a:lnTo>
                  <a:lnTo>
                    <a:pt x="975461" y="3471786"/>
                  </a:lnTo>
                  <a:lnTo>
                    <a:pt x="952119" y="3471786"/>
                  </a:lnTo>
                  <a:lnTo>
                    <a:pt x="952119" y="3675888"/>
                  </a:lnTo>
                  <a:lnTo>
                    <a:pt x="979652" y="3675888"/>
                  </a:lnTo>
                  <a:lnTo>
                    <a:pt x="979652" y="3518776"/>
                  </a:lnTo>
                  <a:lnTo>
                    <a:pt x="1116126" y="3675888"/>
                  </a:lnTo>
                  <a:lnTo>
                    <a:pt x="1141260" y="3675888"/>
                  </a:lnTo>
                  <a:lnTo>
                    <a:pt x="1141260" y="3629799"/>
                  </a:lnTo>
                  <a:lnTo>
                    <a:pt x="1141260" y="3471786"/>
                  </a:lnTo>
                  <a:close/>
                </a:path>
                <a:path w="2106295" h="3679190">
                  <a:moveTo>
                    <a:pt x="1193279" y="2179320"/>
                  </a:moveTo>
                  <a:lnTo>
                    <a:pt x="944867" y="1816608"/>
                  </a:lnTo>
                  <a:lnTo>
                    <a:pt x="1178039" y="1473708"/>
                  </a:lnTo>
                  <a:lnTo>
                    <a:pt x="1094219" y="1473708"/>
                  </a:lnTo>
                  <a:lnTo>
                    <a:pt x="899147" y="1764792"/>
                  </a:lnTo>
                  <a:lnTo>
                    <a:pt x="713219" y="1473708"/>
                  </a:lnTo>
                  <a:lnTo>
                    <a:pt x="620255" y="1473708"/>
                  </a:lnTo>
                  <a:lnTo>
                    <a:pt x="853427" y="1816608"/>
                  </a:lnTo>
                  <a:lnTo>
                    <a:pt x="606539" y="2179320"/>
                  </a:lnTo>
                  <a:lnTo>
                    <a:pt x="691883" y="2179320"/>
                  </a:lnTo>
                  <a:lnTo>
                    <a:pt x="899147" y="1871472"/>
                  </a:lnTo>
                  <a:lnTo>
                    <a:pt x="1098791" y="2179320"/>
                  </a:lnTo>
                  <a:lnTo>
                    <a:pt x="1193279" y="2179320"/>
                  </a:lnTo>
                  <a:close/>
                </a:path>
                <a:path w="2106295" h="3679190">
                  <a:moveTo>
                    <a:pt x="1367015" y="158496"/>
                  </a:moveTo>
                  <a:lnTo>
                    <a:pt x="1206995" y="158496"/>
                  </a:lnTo>
                  <a:lnTo>
                    <a:pt x="1109459" y="490728"/>
                  </a:lnTo>
                  <a:lnTo>
                    <a:pt x="1013447" y="158496"/>
                  </a:lnTo>
                  <a:lnTo>
                    <a:pt x="853427" y="158496"/>
                  </a:lnTo>
                  <a:lnTo>
                    <a:pt x="853427" y="615696"/>
                  </a:lnTo>
                  <a:lnTo>
                    <a:pt x="944867" y="615696"/>
                  </a:lnTo>
                  <a:lnTo>
                    <a:pt x="944867" y="224028"/>
                  </a:lnTo>
                  <a:lnTo>
                    <a:pt x="1066787" y="615696"/>
                  </a:lnTo>
                  <a:lnTo>
                    <a:pt x="1153655" y="615696"/>
                  </a:lnTo>
                  <a:lnTo>
                    <a:pt x="1274051" y="224028"/>
                  </a:lnTo>
                  <a:lnTo>
                    <a:pt x="1274051" y="615696"/>
                  </a:lnTo>
                  <a:lnTo>
                    <a:pt x="1367015" y="615696"/>
                  </a:lnTo>
                  <a:lnTo>
                    <a:pt x="1367015" y="158496"/>
                  </a:lnTo>
                  <a:close/>
                </a:path>
                <a:path w="2106295" h="3679190">
                  <a:moveTo>
                    <a:pt x="1396238" y="3573843"/>
                  </a:moveTo>
                  <a:lnTo>
                    <a:pt x="1388465" y="3533610"/>
                  </a:lnTo>
                  <a:lnTo>
                    <a:pt x="1366494" y="3500183"/>
                  </a:lnTo>
                  <a:lnTo>
                    <a:pt x="1366012" y="3499764"/>
                  </a:lnTo>
                  <a:lnTo>
                    <a:pt x="1366012" y="3573843"/>
                  </a:lnTo>
                  <a:lnTo>
                    <a:pt x="1365237" y="3584752"/>
                  </a:lnTo>
                  <a:lnTo>
                    <a:pt x="1349959" y="3622078"/>
                  </a:lnTo>
                  <a:lnTo>
                    <a:pt x="1318107" y="3645738"/>
                  </a:lnTo>
                  <a:lnTo>
                    <a:pt x="1286395" y="3651656"/>
                  </a:lnTo>
                  <a:lnTo>
                    <a:pt x="1275207" y="3650894"/>
                  </a:lnTo>
                  <a:lnTo>
                    <a:pt x="1237132" y="3635845"/>
                  </a:lnTo>
                  <a:lnTo>
                    <a:pt x="1213104" y="3604730"/>
                  </a:lnTo>
                  <a:lnTo>
                    <a:pt x="1207096" y="3573843"/>
                  </a:lnTo>
                  <a:lnTo>
                    <a:pt x="1207858" y="3562807"/>
                  </a:lnTo>
                  <a:lnTo>
                    <a:pt x="1223137" y="3525520"/>
                  </a:lnTo>
                  <a:lnTo>
                    <a:pt x="1254785" y="3501948"/>
                  </a:lnTo>
                  <a:lnTo>
                    <a:pt x="1286395" y="3496030"/>
                  </a:lnTo>
                  <a:lnTo>
                    <a:pt x="1297609" y="3496792"/>
                  </a:lnTo>
                  <a:lnTo>
                    <a:pt x="1335900" y="3511829"/>
                  </a:lnTo>
                  <a:lnTo>
                    <a:pt x="1360004" y="3542754"/>
                  </a:lnTo>
                  <a:lnTo>
                    <a:pt x="1366012" y="3573843"/>
                  </a:lnTo>
                  <a:lnTo>
                    <a:pt x="1366012" y="3499764"/>
                  </a:lnTo>
                  <a:lnTo>
                    <a:pt x="1331912" y="3477374"/>
                  </a:lnTo>
                  <a:lnTo>
                    <a:pt x="1286395" y="3469094"/>
                  </a:lnTo>
                  <a:lnTo>
                    <a:pt x="1270330" y="3470122"/>
                  </a:lnTo>
                  <a:lnTo>
                    <a:pt x="1228636" y="3483610"/>
                  </a:lnTo>
                  <a:lnTo>
                    <a:pt x="1198067" y="3510242"/>
                  </a:lnTo>
                  <a:lnTo>
                    <a:pt x="1180465" y="3546386"/>
                  </a:lnTo>
                  <a:lnTo>
                    <a:pt x="1176870" y="3573843"/>
                  </a:lnTo>
                  <a:lnTo>
                    <a:pt x="1177823" y="3587623"/>
                  </a:lnTo>
                  <a:lnTo>
                    <a:pt x="1190345" y="3625621"/>
                  </a:lnTo>
                  <a:lnTo>
                    <a:pt x="1216393" y="3655936"/>
                  </a:lnTo>
                  <a:lnTo>
                    <a:pt x="1254569" y="3674732"/>
                  </a:lnTo>
                  <a:lnTo>
                    <a:pt x="1285798" y="3678593"/>
                  </a:lnTo>
                  <a:lnTo>
                    <a:pt x="1302537" y="3677551"/>
                  </a:lnTo>
                  <a:lnTo>
                    <a:pt x="1345209" y="3663772"/>
                  </a:lnTo>
                  <a:lnTo>
                    <a:pt x="1361681" y="3651656"/>
                  </a:lnTo>
                  <a:lnTo>
                    <a:pt x="1366977" y="3646982"/>
                  </a:lnTo>
                  <a:lnTo>
                    <a:pt x="1388821" y="3613315"/>
                  </a:lnTo>
                  <a:lnTo>
                    <a:pt x="1395412" y="3587508"/>
                  </a:lnTo>
                  <a:lnTo>
                    <a:pt x="1396238" y="3573843"/>
                  </a:lnTo>
                  <a:close/>
                </a:path>
                <a:path w="2106295" h="3679190">
                  <a:moveTo>
                    <a:pt x="1479791" y="1505712"/>
                  </a:moveTo>
                  <a:lnTo>
                    <a:pt x="1426451" y="1505712"/>
                  </a:lnTo>
                  <a:lnTo>
                    <a:pt x="1399476" y="1535226"/>
                  </a:lnTo>
                  <a:lnTo>
                    <a:pt x="1369491" y="1562290"/>
                  </a:lnTo>
                  <a:lnTo>
                    <a:pt x="1337513" y="1587373"/>
                  </a:lnTo>
                  <a:lnTo>
                    <a:pt x="1304531" y="1610868"/>
                  </a:lnTo>
                  <a:lnTo>
                    <a:pt x="1304531" y="1677924"/>
                  </a:lnTo>
                  <a:lnTo>
                    <a:pt x="1335735" y="1656524"/>
                  </a:lnTo>
                  <a:lnTo>
                    <a:pt x="1365491" y="1633537"/>
                  </a:lnTo>
                  <a:lnTo>
                    <a:pt x="1394117" y="1609140"/>
                  </a:lnTo>
                  <a:lnTo>
                    <a:pt x="1421879" y="1583436"/>
                  </a:lnTo>
                  <a:lnTo>
                    <a:pt x="1421879" y="2179320"/>
                  </a:lnTo>
                  <a:lnTo>
                    <a:pt x="1479791" y="2179320"/>
                  </a:lnTo>
                  <a:lnTo>
                    <a:pt x="1479791" y="1505712"/>
                  </a:lnTo>
                  <a:close/>
                </a:path>
                <a:path w="2106295" h="3679190">
                  <a:moveTo>
                    <a:pt x="1491983" y="88392"/>
                  </a:moveTo>
                  <a:lnTo>
                    <a:pt x="1449311" y="0"/>
                  </a:lnTo>
                  <a:lnTo>
                    <a:pt x="1426451" y="12192"/>
                  </a:lnTo>
                  <a:lnTo>
                    <a:pt x="1469123" y="99060"/>
                  </a:lnTo>
                  <a:lnTo>
                    <a:pt x="1491983" y="88392"/>
                  </a:lnTo>
                  <a:close/>
                </a:path>
                <a:path w="2106295" h="3679190">
                  <a:moveTo>
                    <a:pt x="1563535" y="3471786"/>
                  </a:moveTo>
                  <a:lnTo>
                    <a:pt x="1392948" y="3471786"/>
                  </a:lnTo>
                  <a:lnTo>
                    <a:pt x="1392948" y="3498126"/>
                  </a:lnTo>
                  <a:lnTo>
                    <a:pt x="1463573" y="3498126"/>
                  </a:lnTo>
                  <a:lnTo>
                    <a:pt x="1463573" y="3675888"/>
                  </a:lnTo>
                  <a:lnTo>
                    <a:pt x="1492897" y="3675888"/>
                  </a:lnTo>
                  <a:lnTo>
                    <a:pt x="1492897" y="3498126"/>
                  </a:lnTo>
                  <a:lnTo>
                    <a:pt x="1563535" y="3498126"/>
                  </a:lnTo>
                  <a:lnTo>
                    <a:pt x="1563535" y="3471786"/>
                  </a:lnTo>
                  <a:close/>
                </a:path>
                <a:path w="2106295" h="3679190">
                  <a:moveTo>
                    <a:pt x="1584960" y="156972"/>
                  </a:moveTo>
                  <a:lnTo>
                    <a:pt x="1484376" y="156972"/>
                  </a:lnTo>
                  <a:lnTo>
                    <a:pt x="1484376" y="615696"/>
                  </a:lnTo>
                  <a:lnTo>
                    <a:pt x="1584960" y="615696"/>
                  </a:lnTo>
                  <a:lnTo>
                    <a:pt x="1584960" y="156972"/>
                  </a:lnTo>
                  <a:close/>
                </a:path>
                <a:path w="2106295" h="3679190">
                  <a:moveTo>
                    <a:pt x="1642859" y="12192"/>
                  </a:moveTo>
                  <a:lnTo>
                    <a:pt x="1619999" y="0"/>
                  </a:lnTo>
                  <a:lnTo>
                    <a:pt x="1577327" y="88392"/>
                  </a:lnTo>
                  <a:lnTo>
                    <a:pt x="1600187" y="99060"/>
                  </a:lnTo>
                  <a:lnTo>
                    <a:pt x="1642859" y="12192"/>
                  </a:lnTo>
                  <a:close/>
                </a:path>
                <a:path w="2106295" h="3679190">
                  <a:moveTo>
                    <a:pt x="1709267" y="3649561"/>
                  </a:moveTo>
                  <a:lnTo>
                    <a:pt x="1620088" y="3649561"/>
                  </a:lnTo>
                  <a:lnTo>
                    <a:pt x="1620088" y="3586111"/>
                  </a:lnTo>
                  <a:lnTo>
                    <a:pt x="1703590" y="3586111"/>
                  </a:lnTo>
                  <a:lnTo>
                    <a:pt x="1703590" y="3559772"/>
                  </a:lnTo>
                  <a:lnTo>
                    <a:pt x="1620088" y="3559772"/>
                  </a:lnTo>
                  <a:lnTo>
                    <a:pt x="1620088" y="3498126"/>
                  </a:lnTo>
                  <a:lnTo>
                    <a:pt x="1706575" y="3498126"/>
                  </a:lnTo>
                  <a:lnTo>
                    <a:pt x="1706575" y="3471786"/>
                  </a:lnTo>
                  <a:lnTo>
                    <a:pt x="1590763" y="3471786"/>
                  </a:lnTo>
                  <a:lnTo>
                    <a:pt x="1590763" y="3675888"/>
                  </a:lnTo>
                  <a:lnTo>
                    <a:pt x="1709267" y="3675888"/>
                  </a:lnTo>
                  <a:lnTo>
                    <a:pt x="1709267" y="3649561"/>
                  </a:lnTo>
                  <a:close/>
                </a:path>
                <a:path w="2106295" h="3679190">
                  <a:moveTo>
                    <a:pt x="1807451" y="2298700"/>
                  </a:moveTo>
                  <a:lnTo>
                    <a:pt x="1792211" y="2298700"/>
                  </a:lnTo>
                  <a:lnTo>
                    <a:pt x="1792211" y="2575572"/>
                  </a:lnTo>
                  <a:lnTo>
                    <a:pt x="1514843" y="2575572"/>
                  </a:lnTo>
                  <a:lnTo>
                    <a:pt x="1514843" y="2590812"/>
                  </a:lnTo>
                  <a:lnTo>
                    <a:pt x="1807451" y="2590812"/>
                  </a:lnTo>
                  <a:lnTo>
                    <a:pt x="1807451" y="2575572"/>
                  </a:lnTo>
                  <a:lnTo>
                    <a:pt x="1807451" y="2298700"/>
                  </a:lnTo>
                  <a:close/>
                </a:path>
                <a:path w="2106295" h="3679190">
                  <a:moveTo>
                    <a:pt x="1807451" y="1094740"/>
                  </a:moveTo>
                  <a:lnTo>
                    <a:pt x="1514843" y="1094740"/>
                  </a:lnTo>
                  <a:lnTo>
                    <a:pt x="1514843" y="1109980"/>
                  </a:lnTo>
                  <a:lnTo>
                    <a:pt x="1792211" y="1109980"/>
                  </a:lnTo>
                  <a:lnTo>
                    <a:pt x="1792211" y="1386840"/>
                  </a:lnTo>
                  <a:lnTo>
                    <a:pt x="1807451" y="1386840"/>
                  </a:lnTo>
                  <a:lnTo>
                    <a:pt x="1807451" y="1109980"/>
                  </a:lnTo>
                  <a:lnTo>
                    <a:pt x="1807451" y="1094740"/>
                  </a:lnTo>
                  <a:close/>
                </a:path>
                <a:path w="2106295" h="3679190">
                  <a:moveTo>
                    <a:pt x="2106155" y="158496"/>
                  </a:moveTo>
                  <a:lnTo>
                    <a:pt x="2014715" y="158496"/>
                  </a:lnTo>
                  <a:lnTo>
                    <a:pt x="2014715" y="515112"/>
                  </a:lnTo>
                  <a:lnTo>
                    <a:pt x="1844027" y="158496"/>
                  </a:lnTo>
                  <a:lnTo>
                    <a:pt x="1702295" y="158496"/>
                  </a:lnTo>
                  <a:lnTo>
                    <a:pt x="1702295" y="615696"/>
                  </a:lnTo>
                  <a:lnTo>
                    <a:pt x="1795259" y="615696"/>
                  </a:lnTo>
                  <a:lnTo>
                    <a:pt x="1795259" y="239268"/>
                  </a:lnTo>
                  <a:lnTo>
                    <a:pt x="1972043" y="615696"/>
                  </a:lnTo>
                  <a:lnTo>
                    <a:pt x="2106155" y="615696"/>
                  </a:lnTo>
                  <a:lnTo>
                    <a:pt x="2106155" y="1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3897909" y="4950993"/>
            <a:ext cx="240919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14">
                <a:solidFill>
                  <a:srgbClr val="FFFFFF"/>
                </a:solidFill>
                <a:latin typeface="Palatino Linotype"/>
                <a:cs typeface="Palatino Linotype"/>
                <a:hlinkClick r:id="rId2"/>
              </a:rPr>
              <a:t>w</a:t>
            </a:r>
            <a:r>
              <a:rPr dirty="0" sz="2000" spc="-114" b="1">
                <a:solidFill>
                  <a:srgbClr val="FFFFFF"/>
                </a:solidFill>
                <a:latin typeface="Palatino Linotype"/>
                <a:cs typeface="Palatino Linotype"/>
                <a:hlinkClick r:id="rId2"/>
              </a:rPr>
              <a:t>ww.luminmusic.com</a:t>
            </a:r>
            <a:endParaRPr sz="20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6131"/>
            <a:ext cx="10058400" cy="5660390"/>
            <a:chOff x="0" y="1056131"/>
            <a:chExt cx="10058400" cy="56603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6131"/>
              <a:ext cx="10058400" cy="566013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4801" y="2993369"/>
              <a:ext cx="2630212" cy="19265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4801" y="3323345"/>
              <a:ext cx="3147804" cy="193390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312407" y="1328419"/>
              <a:ext cx="3013075" cy="880110"/>
            </a:xfrm>
            <a:custGeom>
              <a:avLst/>
              <a:gdLst/>
              <a:ahLst/>
              <a:cxnLst/>
              <a:rect l="l" t="t" r="r" b="b"/>
              <a:pathLst>
                <a:path w="3013075" h="880110">
                  <a:moveTo>
                    <a:pt x="259092" y="566420"/>
                  </a:moveTo>
                  <a:lnTo>
                    <a:pt x="86868" y="566420"/>
                  </a:lnTo>
                  <a:lnTo>
                    <a:pt x="86868" y="232410"/>
                  </a:lnTo>
                  <a:lnTo>
                    <a:pt x="0" y="232410"/>
                  </a:lnTo>
                  <a:lnTo>
                    <a:pt x="0" y="566420"/>
                  </a:lnTo>
                  <a:lnTo>
                    <a:pt x="0" y="632460"/>
                  </a:lnTo>
                  <a:lnTo>
                    <a:pt x="259092" y="632460"/>
                  </a:lnTo>
                  <a:lnTo>
                    <a:pt x="259092" y="566420"/>
                  </a:lnTo>
                  <a:close/>
                </a:path>
                <a:path w="3013075" h="880110">
                  <a:moveTo>
                    <a:pt x="664476" y="233692"/>
                  </a:moveTo>
                  <a:lnTo>
                    <a:pt x="577608" y="233692"/>
                  </a:lnTo>
                  <a:lnTo>
                    <a:pt x="577608" y="477532"/>
                  </a:lnTo>
                  <a:lnTo>
                    <a:pt x="575818" y="511644"/>
                  </a:lnTo>
                  <a:lnTo>
                    <a:pt x="565607" y="543636"/>
                  </a:lnTo>
                  <a:lnTo>
                    <a:pt x="539673" y="567321"/>
                  </a:lnTo>
                  <a:lnTo>
                    <a:pt x="490740" y="576592"/>
                  </a:lnTo>
                  <a:lnTo>
                    <a:pt x="441794" y="567321"/>
                  </a:lnTo>
                  <a:lnTo>
                    <a:pt x="415874" y="543636"/>
                  </a:lnTo>
                  <a:lnTo>
                    <a:pt x="405650" y="511644"/>
                  </a:lnTo>
                  <a:lnTo>
                    <a:pt x="403872" y="477532"/>
                  </a:lnTo>
                  <a:lnTo>
                    <a:pt x="403872" y="233692"/>
                  </a:lnTo>
                  <a:lnTo>
                    <a:pt x="317004" y="233692"/>
                  </a:lnTo>
                  <a:lnTo>
                    <a:pt x="317004" y="472960"/>
                  </a:lnTo>
                  <a:lnTo>
                    <a:pt x="317550" y="500214"/>
                  </a:lnTo>
                  <a:lnTo>
                    <a:pt x="326644" y="549033"/>
                  </a:lnTo>
                  <a:lnTo>
                    <a:pt x="372414" y="608444"/>
                  </a:lnTo>
                  <a:lnTo>
                    <a:pt x="413207" y="629170"/>
                  </a:lnTo>
                  <a:lnTo>
                    <a:pt x="454279" y="638454"/>
                  </a:lnTo>
                  <a:lnTo>
                    <a:pt x="489216" y="640600"/>
                  </a:lnTo>
                  <a:lnTo>
                    <a:pt x="492264" y="640600"/>
                  </a:lnTo>
                  <a:lnTo>
                    <a:pt x="568274" y="629170"/>
                  </a:lnTo>
                  <a:lnTo>
                    <a:pt x="609053" y="608444"/>
                  </a:lnTo>
                  <a:lnTo>
                    <a:pt x="643140" y="572020"/>
                  </a:lnTo>
                  <a:lnTo>
                    <a:pt x="661238" y="525348"/>
                  </a:lnTo>
                  <a:lnTo>
                    <a:pt x="664476" y="472960"/>
                  </a:lnTo>
                  <a:lnTo>
                    <a:pt x="664476" y="233692"/>
                  </a:lnTo>
                  <a:close/>
                </a:path>
                <a:path w="3013075" h="880110">
                  <a:moveTo>
                    <a:pt x="1200912" y="232156"/>
                  </a:moveTo>
                  <a:lnTo>
                    <a:pt x="1060704" y="232156"/>
                  </a:lnTo>
                  <a:lnTo>
                    <a:pt x="975360" y="524764"/>
                  </a:lnTo>
                  <a:lnTo>
                    <a:pt x="890016" y="232156"/>
                  </a:lnTo>
                  <a:lnTo>
                    <a:pt x="749808" y="232156"/>
                  </a:lnTo>
                  <a:lnTo>
                    <a:pt x="749808" y="632968"/>
                  </a:lnTo>
                  <a:lnTo>
                    <a:pt x="830580" y="632968"/>
                  </a:lnTo>
                  <a:lnTo>
                    <a:pt x="830580" y="288544"/>
                  </a:lnTo>
                  <a:lnTo>
                    <a:pt x="937260" y="632968"/>
                  </a:lnTo>
                  <a:lnTo>
                    <a:pt x="1013460" y="632968"/>
                  </a:lnTo>
                  <a:lnTo>
                    <a:pt x="1120140" y="288544"/>
                  </a:lnTo>
                  <a:lnTo>
                    <a:pt x="1120140" y="632968"/>
                  </a:lnTo>
                  <a:lnTo>
                    <a:pt x="1200912" y="632968"/>
                  </a:lnTo>
                  <a:lnTo>
                    <a:pt x="1200912" y="232156"/>
                  </a:lnTo>
                  <a:close/>
                </a:path>
                <a:path w="3013075" h="880110">
                  <a:moveTo>
                    <a:pt x="1312164" y="169672"/>
                  </a:moveTo>
                  <a:lnTo>
                    <a:pt x="1274064" y="93472"/>
                  </a:lnTo>
                  <a:lnTo>
                    <a:pt x="1254252" y="102628"/>
                  </a:lnTo>
                  <a:lnTo>
                    <a:pt x="1290840" y="180340"/>
                  </a:lnTo>
                  <a:lnTo>
                    <a:pt x="1312164" y="169672"/>
                  </a:lnTo>
                  <a:close/>
                </a:path>
                <a:path w="3013075" h="880110">
                  <a:moveTo>
                    <a:pt x="1392936" y="230632"/>
                  </a:moveTo>
                  <a:lnTo>
                    <a:pt x="1304544" y="230632"/>
                  </a:lnTo>
                  <a:lnTo>
                    <a:pt x="1304544" y="634504"/>
                  </a:lnTo>
                  <a:lnTo>
                    <a:pt x="1392936" y="634504"/>
                  </a:lnTo>
                  <a:lnTo>
                    <a:pt x="1392936" y="230632"/>
                  </a:lnTo>
                  <a:close/>
                </a:path>
                <a:path w="3013075" h="880110">
                  <a:moveTo>
                    <a:pt x="1444752" y="102628"/>
                  </a:moveTo>
                  <a:lnTo>
                    <a:pt x="1423428" y="93472"/>
                  </a:lnTo>
                  <a:lnTo>
                    <a:pt x="1385328" y="169672"/>
                  </a:lnTo>
                  <a:lnTo>
                    <a:pt x="1406652" y="180340"/>
                  </a:lnTo>
                  <a:lnTo>
                    <a:pt x="1444752" y="102628"/>
                  </a:lnTo>
                  <a:close/>
                </a:path>
                <a:path w="3013075" h="880110">
                  <a:moveTo>
                    <a:pt x="1851672" y="232156"/>
                  </a:moveTo>
                  <a:lnTo>
                    <a:pt x="1770900" y="232156"/>
                  </a:lnTo>
                  <a:lnTo>
                    <a:pt x="1770900" y="544576"/>
                  </a:lnTo>
                  <a:lnTo>
                    <a:pt x="1621548" y="232156"/>
                  </a:lnTo>
                  <a:lnTo>
                    <a:pt x="1496580" y="232156"/>
                  </a:lnTo>
                  <a:lnTo>
                    <a:pt x="1496580" y="632968"/>
                  </a:lnTo>
                  <a:lnTo>
                    <a:pt x="1577352" y="632968"/>
                  </a:lnTo>
                  <a:lnTo>
                    <a:pt x="1577352" y="303784"/>
                  </a:lnTo>
                  <a:lnTo>
                    <a:pt x="1732800" y="632968"/>
                  </a:lnTo>
                  <a:lnTo>
                    <a:pt x="1851672" y="632968"/>
                  </a:lnTo>
                  <a:lnTo>
                    <a:pt x="1851672" y="232156"/>
                  </a:lnTo>
                  <a:close/>
                </a:path>
                <a:path w="3013075" h="880110">
                  <a:moveTo>
                    <a:pt x="2307348" y="871220"/>
                  </a:moveTo>
                  <a:lnTo>
                    <a:pt x="2144280" y="871220"/>
                  </a:lnTo>
                  <a:lnTo>
                    <a:pt x="2144280" y="707390"/>
                  </a:lnTo>
                  <a:lnTo>
                    <a:pt x="2135124" y="707390"/>
                  </a:lnTo>
                  <a:lnTo>
                    <a:pt x="2135124" y="871220"/>
                  </a:lnTo>
                  <a:lnTo>
                    <a:pt x="2135124" y="880110"/>
                  </a:lnTo>
                  <a:lnTo>
                    <a:pt x="2307348" y="880110"/>
                  </a:lnTo>
                  <a:lnTo>
                    <a:pt x="2307348" y="871220"/>
                  </a:lnTo>
                  <a:close/>
                </a:path>
                <a:path w="3013075" h="880110">
                  <a:moveTo>
                    <a:pt x="2307348" y="0"/>
                  </a:moveTo>
                  <a:lnTo>
                    <a:pt x="2135124" y="0"/>
                  </a:lnTo>
                  <a:lnTo>
                    <a:pt x="2135124" y="10160"/>
                  </a:lnTo>
                  <a:lnTo>
                    <a:pt x="2135124" y="172720"/>
                  </a:lnTo>
                  <a:lnTo>
                    <a:pt x="2144280" y="172720"/>
                  </a:lnTo>
                  <a:lnTo>
                    <a:pt x="2144280" y="10160"/>
                  </a:lnTo>
                  <a:lnTo>
                    <a:pt x="2307348" y="10160"/>
                  </a:lnTo>
                  <a:lnTo>
                    <a:pt x="2307348" y="0"/>
                  </a:lnTo>
                  <a:close/>
                </a:path>
                <a:path w="3013075" h="880110">
                  <a:moveTo>
                    <a:pt x="2651772" y="637540"/>
                  </a:moveTo>
                  <a:lnTo>
                    <a:pt x="2506992" y="424180"/>
                  </a:lnTo>
                  <a:lnTo>
                    <a:pt x="2644152" y="223012"/>
                  </a:lnTo>
                  <a:lnTo>
                    <a:pt x="2593860" y="223012"/>
                  </a:lnTo>
                  <a:lnTo>
                    <a:pt x="2479560" y="393700"/>
                  </a:lnTo>
                  <a:lnTo>
                    <a:pt x="2369832" y="223012"/>
                  </a:lnTo>
                  <a:lnTo>
                    <a:pt x="2316492" y="223012"/>
                  </a:lnTo>
                  <a:lnTo>
                    <a:pt x="2452128" y="424180"/>
                  </a:lnTo>
                  <a:lnTo>
                    <a:pt x="2307348" y="637540"/>
                  </a:lnTo>
                  <a:lnTo>
                    <a:pt x="2357640" y="637540"/>
                  </a:lnTo>
                  <a:lnTo>
                    <a:pt x="2479560" y="457708"/>
                  </a:lnTo>
                  <a:lnTo>
                    <a:pt x="2596908" y="637540"/>
                  </a:lnTo>
                  <a:lnTo>
                    <a:pt x="2651772" y="637540"/>
                  </a:lnTo>
                  <a:close/>
                </a:path>
                <a:path w="3013075" h="880110">
                  <a:moveTo>
                    <a:pt x="2820924" y="241312"/>
                  </a:moveTo>
                  <a:lnTo>
                    <a:pt x="2788920" y="241312"/>
                  </a:lnTo>
                  <a:lnTo>
                    <a:pt x="2773019" y="258787"/>
                  </a:lnTo>
                  <a:lnTo>
                    <a:pt x="2755392" y="274840"/>
                  </a:lnTo>
                  <a:lnTo>
                    <a:pt x="2736634" y="289737"/>
                  </a:lnTo>
                  <a:lnTo>
                    <a:pt x="2717292" y="303796"/>
                  </a:lnTo>
                  <a:lnTo>
                    <a:pt x="2717292" y="343420"/>
                  </a:lnTo>
                  <a:lnTo>
                    <a:pt x="2736177" y="330530"/>
                  </a:lnTo>
                  <a:lnTo>
                    <a:pt x="2754058" y="316941"/>
                  </a:lnTo>
                  <a:lnTo>
                    <a:pt x="2771089" y="302475"/>
                  </a:lnTo>
                  <a:lnTo>
                    <a:pt x="2787396" y="287032"/>
                  </a:lnTo>
                  <a:lnTo>
                    <a:pt x="2787396" y="637552"/>
                  </a:lnTo>
                  <a:lnTo>
                    <a:pt x="2820924" y="637552"/>
                  </a:lnTo>
                  <a:lnTo>
                    <a:pt x="2820924" y="241312"/>
                  </a:lnTo>
                  <a:close/>
                </a:path>
                <a:path w="3013075" h="880110">
                  <a:moveTo>
                    <a:pt x="3012948" y="707390"/>
                  </a:moveTo>
                  <a:lnTo>
                    <a:pt x="3005340" y="707390"/>
                  </a:lnTo>
                  <a:lnTo>
                    <a:pt x="3005340" y="871220"/>
                  </a:lnTo>
                  <a:lnTo>
                    <a:pt x="2840748" y="871220"/>
                  </a:lnTo>
                  <a:lnTo>
                    <a:pt x="2840748" y="880110"/>
                  </a:lnTo>
                  <a:lnTo>
                    <a:pt x="3012948" y="880110"/>
                  </a:lnTo>
                  <a:lnTo>
                    <a:pt x="3012948" y="871220"/>
                  </a:lnTo>
                  <a:lnTo>
                    <a:pt x="3012948" y="707390"/>
                  </a:lnTo>
                  <a:close/>
                </a:path>
                <a:path w="3013075" h="880110">
                  <a:moveTo>
                    <a:pt x="3012948" y="0"/>
                  </a:moveTo>
                  <a:lnTo>
                    <a:pt x="2840748" y="0"/>
                  </a:lnTo>
                  <a:lnTo>
                    <a:pt x="2840748" y="10160"/>
                  </a:lnTo>
                  <a:lnTo>
                    <a:pt x="3005340" y="10160"/>
                  </a:lnTo>
                  <a:lnTo>
                    <a:pt x="3005340" y="172720"/>
                  </a:lnTo>
                  <a:lnTo>
                    <a:pt x="3012948" y="172720"/>
                  </a:lnTo>
                  <a:lnTo>
                    <a:pt x="3012948" y="10160"/>
                  </a:lnTo>
                  <a:lnTo>
                    <a:pt x="30129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67212" y="1658579"/>
              <a:ext cx="3072612" cy="20948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5457444" y="3037344"/>
              <a:ext cx="71755" cy="401320"/>
            </a:xfrm>
            <a:custGeom>
              <a:avLst/>
              <a:gdLst/>
              <a:ahLst/>
              <a:cxnLst/>
              <a:rect l="l" t="t" r="r" b="b"/>
              <a:pathLst>
                <a:path w="71754" h="401320">
                  <a:moveTo>
                    <a:pt x="71615" y="329184"/>
                  </a:moveTo>
                  <a:lnTo>
                    <a:pt x="0" y="329184"/>
                  </a:lnTo>
                  <a:lnTo>
                    <a:pt x="0" y="400812"/>
                  </a:lnTo>
                  <a:lnTo>
                    <a:pt x="71615" y="400812"/>
                  </a:lnTo>
                  <a:lnTo>
                    <a:pt x="71615" y="329184"/>
                  </a:lnTo>
                  <a:close/>
                </a:path>
                <a:path w="71754" h="401320">
                  <a:moveTo>
                    <a:pt x="71615" y="0"/>
                  </a:moveTo>
                  <a:lnTo>
                    <a:pt x="0" y="0"/>
                  </a:lnTo>
                  <a:lnTo>
                    <a:pt x="0" y="71628"/>
                  </a:lnTo>
                  <a:lnTo>
                    <a:pt x="71615" y="71628"/>
                  </a:lnTo>
                  <a:lnTo>
                    <a:pt x="71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6131"/>
            <a:ext cx="10058400" cy="5660390"/>
            <a:chOff x="0" y="1056131"/>
            <a:chExt cx="10058400" cy="56603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6131"/>
              <a:ext cx="10058400" cy="566013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7789" y="2995252"/>
              <a:ext cx="3277708" cy="19077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1305" y="3323345"/>
              <a:ext cx="3710928" cy="19339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7789" y="3656668"/>
              <a:ext cx="3486264" cy="190776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12407" y="1328419"/>
              <a:ext cx="3014980" cy="2440940"/>
            </a:xfrm>
            <a:custGeom>
              <a:avLst/>
              <a:gdLst/>
              <a:ahLst/>
              <a:cxnLst/>
              <a:rect l="l" t="t" r="r" b="b"/>
              <a:pathLst>
                <a:path w="3014979" h="2440940">
                  <a:moveTo>
                    <a:pt x="259092" y="566420"/>
                  </a:moveTo>
                  <a:lnTo>
                    <a:pt x="86868" y="566420"/>
                  </a:lnTo>
                  <a:lnTo>
                    <a:pt x="86868" y="232410"/>
                  </a:lnTo>
                  <a:lnTo>
                    <a:pt x="0" y="232410"/>
                  </a:lnTo>
                  <a:lnTo>
                    <a:pt x="0" y="566420"/>
                  </a:lnTo>
                  <a:lnTo>
                    <a:pt x="0" y="632460"/>
                  </a:lnTo>
                  <a:lnTo>
                    <a:pt x="259092" y="632460"/>
                  </a:lnTo>
                  <a:lnTo>
                    <a:pt x="259092" y="566420"/>
                  </a:lnTo>
                  <a:close/>
                </a:path>
                <a:path w="3014979" h="2440940">
                  <a:moveTo>
                    <a:pt x="664476" y="233692"/>
                  </a:moveTo>
                  <a:lnTo>
                    <a:pt x="577608" y="233692"/>
                  </a:lnTo>
                  <a:lnTo>
                    <a:pt x="577608" y="477532"/>
                  </a:lnTo>
                  <a:lnTo>
                    <a:pt x="575818" y="511644"/>
                  </a:lnTo>
                  <a:lnTo>
                    <a:pt x="565607" y="543636"/>
                  </a:lnTo>
                  <a:lnTo>
                    <a:pt x="539673" y="567321"/>
                  </a:lnTo>
                  <a:lnTo>
                    <a:pt x="490740" y="576592"/>
                  </a:lnTo>
                  <a:lnTo>
                    <a:pt x="441794" y="567321"/>
                  </a:lnTo>
                  <a:lnTo>
                    <a:pt x="415874" y="543636"/>
                  </a:lnTo>
                  <a:lnTo>
                    <a:pt x="405650" y="511644"/>
                  </a:lnTo>
                  <a:lnTo>
                    <a:pt x="403872" y="477532"/>
                  </a:lnTo>
                  <a:lnTo>
                    <a:pt x="403872" y="233692"/>
                  </a:lnTo>
                  <a:lnTo>
                    <a:pt x="317004" y="233692"/>
                  </a:lnTo>
                  <a:lnTo>
                    <a:pt x="317004" y="472960"/>
                  </a:lnTo>
                  <a:lnTo>
                    <a:pt x="317550" y="500214"/>
                  </a:lnTo>
                  <a:lnTo>
                    <a:pt x="326644" y="549033"/>
                  </a:lnTo>
                  <a:lnTo>
                    <a:pt x="372414" y="608444"/>
                  </a:lnTo>
                  <a:lnTo>
                    <a:pt x="413207" y="629170"/>
                  </a:lnTo>
                  <a:lnTo>
                    <a:pt x="454279" y="638454"/>
                  </a:lnTo>
                  <a:lnTo>
                    <a:pt x="489216" y="640600"/>
                  </a:lnTo>
                  <a:lnTo>
                    <a:pt x="492264" y="640600"/>
                  </a:lnTo>
                  <a:lnTo>
                    <a:pt x="568274" y="629170"/>
                  </a:lnTo>
                  <a:lnTo>
                    <a:pt x="609053" y="608444"/>
                  </a:lnTo>
                  <a:lnTo>
                    <a:pt x="643140" y="572020"/>
                  </a:lnTo>
                  <a:lnTo>
                    <a:pt x="661238" y="525348"/>
                  </a:lnTo>
                  <a:lnTo>
                    <a:pt x="664476" y="472960"/>
                  </a:lnTo>
                  <a:lnTo>
                    <a:pt x="664476" y="233692"/>
                  </a:lnTo>
                  <a:close/>
                </a:path>
                <a:path w="3014979" h="2440940">
                  <a:moveTo>
                    <a:pt x="929640" y="2367292"/>
                  </a:moveTo>
                  <a:lnTo>
                    <a:pt x="856500" y="2367292"/>
                  </a:lnTo>
                  <a:lnTo>
                    <a:pt x="856500" y="2440444"/>
                  </a:lnTo>
                  <a:lnTo>
                    <a:pt x="929640" y="2440444"/>
                  </a:lnTo>
                  <a:lnTo>
                    <a:pt x="929640" y="2367292"/>
                  </a:lnTo>
                  <a:close/>
                </a:path>
                <a:path w="3014979" h="2440940">
                  <a:moveTo>
                    <a:pt x="929640" y="2038108"/>
                  </a:moveTo>
                  <a:lnTo>
                    <a:pt x="856500" y="2038108"/>
                  </a:lnTo>
                  <a:lnTo>
                    <a:pt x="856500" y="2109736"/>
                  </a:lnTo>
                  <a:lnTo>
                    <a:pt x="929640" y="2109736"/>
                  </a:lnTo>
                  <a:lnTo>
                    <a:pt x="929640" y="2038108"/>
                  </a:lnTo>
                  <a:close/>
                </a:path>
                <a:path w="3014979" h="2440940">
                  <a:moveTo>
                    <a:pt x="929640" y="1708924"/>
                  </a:moveTo>
                  <a:lnTo>
                    <a:pt x="856500" y="1708924"/>
                  </a:lnTo>
                  <a:lnTo>
                    <a:pt x="856500" y="1780552"/>
                  </a:lnTo>
                  <a:lnTo>
                    <a:pt x="929640" y="1780552"/>
                  </a:lnTo>
                  <a:lnTo>
                    <a:pt x="929640" y="1708924"/>
                  </a:lnTo>
                  <a:close/>
                </a:path>
                <a:path w="3014979" h="2440940">
                  <a:moveTo>
                    <a:pt x="1200912" y="232156"/>
                  </a:moveTo>
                  <a:lnTo>
                    <a:pt x="1060704" y="232156"/>
                  </a:lnTo>
                  <a:lnTo>
                    <a:pt x="975360" y="524764"/>
                  </a:lnTo>
                  <a:lnTo>
                    <a:pt x="890016" y="232156"/>
                  </a:lnTo>
                  <a:lnTo>
                    <a:pt x="749808" y="232156"/>
                  </a:lnTo>
                  <a:lnTo>
                    <a:pt x="749808" y="632968"/>
                  </a:lnTo>
                  <a:lnTo>
                    <a:pt x="830580" y="632968"/>
                  </a:lnTo>
                  <a:lnTo>
                    <a:pt x="830580" y="288544"/>
                  </a:lnTo>
                  <a:lnTo>
                    <a:pt x="937260" y="632968"/>
                  </a:lnTo>
                  <a:lnTo>
                    <a:pt x="1013460" y="632968"/>
                  </a:lnTo>
                  <a:lnTo>
                    <a:pt x="1120140" y="288544"/>
                  </a:lnTo>
                  <a:lnTo>
                    <a:pt x="1120140" y="632968"/>
                  </a:lnTo>
                  <a:lnTo>
                    <a:pt x="1200912" y="632968"/>
                  </a:lnTo>
                  <a:lnTo>
                    <a:pt x="1200912" y="232156"/>
                  </a:lnTo>
                  <a:close/>
                </a:path>
                <a:path w="3014979" h="2440940">
                  <a:moveTo>
                    <a:pt x="1312164" y="169672"/>
                  </a:moveTo>
                  <a:lnTo>
                    <a:pt x="1274064" y="93472"/>
                  </a:lnTo>
                  <a:lnTo>
                    <a:pt x="1254252" y="102628"/>
                  </a:lnTo>
                  <a:lnTo>
                    <a:pt x="1290840" y="180340"/>
                  </a:lnTo>
                  <a:lnTo>
                    <a:pt x="1312164" y="169672"/>
                  </a:lnTo>
                  <a:close/>
                </a:path>
                <a:path w="3014979" h="2440940">
                  <a:moveTo>
                    <a:pt x="1392936" y="230632"/>
                  </a:moveTo>
                  <a:lnTo>
                    <a:pt x="1304544" y="230632"/>
                  </a:lnTo>
                  <a:lnTo>
                    <a:pt x="1304544" y="634504"/>
                  </a:lnTo>
                  <a:lnTo>
                    <a:pt x="1392936" y="634504"/>
                  </a:lnTo>
                  <a:lnTo>
                    <a:pt x="1392936" y="230632"/>
                  </a:lnTo>
                  <a:close/>
                </a:path>
                <a:path w="3014979" h="2440940">
                  <a:moveTo>
                    <a:pt x="1444752" y="102628"/>
                  </a:moveTo>
                  <a:lnTo>
                    <a:pt x="1423428" y="93472"/>
                  </a:lnTo>
                  <a:lnTo>
                    <a:pt x="1385328" y="169672"/>
                  </a:lnTo>
                  <a:lnTo>
                    <a:pt x="1406652" y="180340"/>
                  </a:lnTo>
                  <a:lnTo>
                    <a:pt x="1444752" y="102628"/>
                  </a:lnTo>
                  <a:close/>
                </a:path>
                <a:path w="3014979" h="2440940">
                  <a:moveTo>
                    <a:pt x="1851672" y="232156"/>
                  </a:moveTo>
                  <a:lnTo>
                    <a:pt x="1770900" y="232156"/>
                  </a:lnTo>
                  <a:lnTo>
                    <a:pt x="1770900" y="544576"/>
                  </a:lnTo>
                  <a:lnTo>
                    <a:pt x="1621548" y="232156"/>
                  </a:lnTo>
                  <a:lnTo>
                    <a:pt x="1496580" y="232156"/>
                  </a:lnTo>
                  <a:lnTo>
                    <a:pt x="1496580" y="632968"/>
                  </a:lnTo>
                  <a:lnTo>
                    <a:pt x="1577352" y="632968"/>
                  </a:lnTo>
                  <a:lnTo>
                    <a:pt x="1577352" y="303784"/>
                  </a:lnTo>
                  <a:lnTo>
                    <a:pt x="1732800" y="632968"/>
                  </a:lnTo>
                  <a:lnTo>
                    <a:pt x="1851672" y="632968"/>
                  </a:lnTo>
                  <a:lnTo>
                    <a:pt x="1851672" y="232156"/>
                  </a:lnTo>
                  <a:close/>
                </a:path>
                <a:path w="3014979" h="2440940">
                  <a:moveTo>
                    <a:pt x="2307348" y="871220"/>
                  </a:moveTo>
                  <a:lnTo>
                    <a:pt x="2144280" y="871220"/>
                  </a:lnTo>
                  <a:lnTo>
                    <a:pt x="2144280" y="707390"/>
                  </a:lnTo>
                  <a:lnTo>
                    <a:pt x="2135124" y="707390"/>
                  </a:lnTo>
                  <a:lnTo>
                    <a:pt x="2135124" y="871220"/>
                  </a:lnTo>
                  <a:lnTo>
                    <a:pt x="2135124" y="880110"/>
                  </a:lnTo>
                  <a:lnTo>
                    <a:pt x="2307348" y="880110"/>
                  </a:lnTo>
                  <a:lnTo>
                    <a:pt x="2307348" y="871220"/>
                  </a:lnTo>
                  <a:close/>
                </a:path>
                <a:path w="3014979" h="2440940">
                  <a:moveTo>
                    <a:pt x="2307348" y="0"/>
                  </a:moveTo>
                  <a:lnTo>
                    <a:pt x="2135124" y="0"/>
                  </a:lnTo>
                  <a:lnTo>
                    <a:pt x="2135124" y="10160"/>
                  </a:lnTo>
                  <a:lnTo>
                    <a:pt x="2135124" y="172720"/>
                  </a:lnTo>
                  <a:lnTo>
                    <a:pt x="2144280" y="172720"/>
                  </a:lnTo>
                  <a:lnTo>
                    <a:pt x="2144280" y="10160"/>
                  </a:lnTo>
                  <a:lnTo>
                    <a:pt x="2307348" y="10160"/>
                  </a:lnTo>
                  <a:lnTo>
                    <a:pt x="2307348" y="0"/>
                  </a:lnTo>
                  <a:close/>
                </a:path>
                <a:path w="3014979" h="2440940">
                  <a:moveTo>
                    <a:pt x="2651772" y="637540"/>
                  </a:moveTo>
                  <a:lnTo>
                    <a:pt x="2506992" y="424180"/>
                  </a:lnTo>
                  <a:lnTo>
                    <a:pt x="2644152" y="223012"/>
                  </a:lnTo>
                  <a:lnTo>
                    <a:pt x="2593860" y="223012"/>
                  </a:lnTo>
                  <a:lnTo>
                    <a:pt x="2479560" y="393700"/>
                  </a:lnTo>
                  <a:lnTo>
                    <a:pt x="2369832" y="223012"/>
                  </a:lnTo>
                  <a:lnTo>
                    <a:pt x="2316492" y="223012"/>
                  </a:lnTo>
                  <a:lnTo>
                    <a:pt x="2452128" y="424180"/>
                  </a:lnTo>
                  <a:lnTo>
                    <a:pt x="2307348" y="637540"/>
                  </a:lnTo>
                  <a:lnTo>
                    <a:pt x="2357640" y="637540"/>
                  </a:lnTo>
                  <a:lnTo>
                    <a:pt x="2479560" y="457708"/>
                  </a:lnTo>
                  <a:lnTo>
                    <a:pt x="2596908" y="637540"/>
                  </a:lnTo>
                  <a:lnTo>
                    <a:pt x="2651772" y="637540"/>
                  </a:lnTo>
                  <a:close/>
                </a:path>
                <a:path w="3014979" h="2440940">
                  <a:moveTo>
                    <a:pt x="2820924" y="241312"/>
                  </a:moveTo>
                  <a:lnTo>
                    <a:pt x="2788920" y="241312"/>
                  </a:lnTo>
                  <a:lnTo>
                    <a:pt x="2773019" y="258787"/>
                  </a:lnTo>
                  <a:lnTo>
                    <a:pt x="2755392" y="274840"/>
                  </a:lnTo>
                  <a:lnTo>
                    <a:pt x="2736634" y="289737"/>
                  </a:lnTo>
                  <a:lnTo>
                    <a:pt x="2717292" y="303796"/>
                  </a:lnTo>
                  <a:lnTo>
                    <a:pt x="2717292" y="343420"/>
                  </a:lnTo>
                  <a:lnTo>
                    <a:pt x="2736177" y="330530"/>
                  </a:lnTo>
                  <a:lnTo>
                    <a:pt x="2754058" y="316941"/>
                  </a:lnTo>
                  <a:lnTo>
                    <a:pt x="2771089" y="302475"/>
                  </a:lnTo>
                  <a:lnTo>
                    <a:pt x="2787396" y="287032"/>
                  </a:lnTo>
                  <a:lnTo>
                    <a:pt x="2787396" y="637552"/>
                  </a:lnTo>
                  <a:lnTo>
                    <a:pt x="2820924" y="637552"/>
                  </a:lnTo>
                  <a:lnTo>
                    <a:pt x="2820924" y="241312"/>
                  </a:lnTo>
                  <a:close/>
                </a:path>
                <a:path w="3014979" h="2440940">
                  <a:moveTo>
                    <a:pt x="3014472" y="707390"/>
                  </a:moveTo>
                  <a:lnTo>
                    <a:pt x="3005340" y="707390"/>
                  </a:lnTo>
                  <a:lnTo>
                    <a:pt x="3005340" y="871220"/>
                  </a:lnTo>
                  <a:lnTo>
                    <a:pt x="2840748" y="871220"/>
                  </a:lnTo>
                  <a:lnTo>
                    <a:pt x="2840748" y="880110"/>
                  </a:lnTo>
                  <a:lnTo>
                    <a:pt x="3014472" y="880110"/>
                  </a:lnTo>
                  <a:lnTo>
                    <a:pt x="3014472" y="871220"/>
                  </a:lnTo>
                  <a:lnTo>
                    <a:pt x="3014472" y="707390"/>
                  </a:lnTo>
                  <a:close/>
                </a:path>
                <a:path w="3014979" h="2440940">
                  <a:moveTo>
                    <a:pt x="3014472" y="0"/>
                  </a:moveTo>
                  <a:lnTo>
                    <a:pt x="2840748" y="0"/>
                  </a:lnTo>
                  <a:lnTo>
                    <a:pt x="2840748" y="10160"/>
                  </a:lnTo>
                  <a:lnTo>
                    <a:pt x="3005340" y="10160"/>
                  </a:lnTo>
                  <a:lnTo>
                    <a:pt x="3005340" y="172720"/>
                  </a:lnTo>
                  <a:lnTo>
                    <a:pt x="3014472" y="172720"/>
                  </a:lnTo>
                  <a:lnTo>
                    <a:pt x="3014472" y="10160"/>
                  </a:lnTo>
                  <a:lnTo>
                    <a:pt x="3014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66613" y="1658579"/>
              <a:ext cx="4106593" cy="2094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6131"/>
            <a:ext cx="10058400" cy="5660390"/>
            <a:chOff x="0" y="1056131"/>
            <a:chExt cx="10058400" cy="56603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6131"/>
              <a:ext cx="10058400" cy="566013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4801" y="2993369"/>
              <a:ext cx="3212861" cy="19265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0786" y="3244097"/>
              <a:ext cx="2014374" cy="19339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24801" y="3574805"/>
              <a:ext cx="2708726" cy="19339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17480" y="3828880"/>
              <a:ext cx="1564279" cy="190776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12407" y="1328419"/>
              <a:ext cx="5217160" cy="2357120"/>
            </a:xfrm>
            <a:custGeom>
              <a:avLst/>
              <a:gdLst/>
              <a:ahLst/>
              <a:cxnLst/>
              <a:rect l="l" t="t" r="r" b="b"/>
              <a:pathLst>
                <a:path w="5217160" h="2357120">
                  <a:moveTo>
                    <a:pt x="259092" y="566420"/>
                  </a:moveTo>
                  <a:lnTo>
                    <a:pt x="86868" y="566420"/>
                  </a:lnTo>
                  <a:lnTo>
                    <a:pt x="86868" y="232410"/>
                  </a:lnTo>
                  <a:lnTo>
                    <a:pt x="0" y="232410"/>
                  </a:lnTo>
                  <a:lnTo>
                    <a:pt x="0" y="566420"/>
                  </a:lnTo>
                  <a:lnTo>
                    <a:pt x="0" y="632460"/>
                  </a:lnTo>
                  <a:lnTo>
                    <a:pt x="259092" y="632460"/>
                  </a:lnTo>
                  <a:lnTo>
                    <a:pt x="259092" y="566420"/>
                  </a:lnTo>
                  <a:close/>
                </a:path>
                <a:path w="5217160" h="2357120">
                  <a:moveTo>
                    <a:pt x="664476" y="233692"/>
                  </a:moveTo>
                  <a:lnTo>
                    <a:pt x="577608" y="233692"/>
                  </a:lnTo>
                  <a:lnTo>
                    <a:pt x="577608" y="477532"/>
                  </a:lnTo>
                  <a:lnTo>
                    <a:pt x="575818" y="511644"/>
                  </a:lnTo>
                  <a:lnTo>
                    <a:pt x="565607" y="543636"/>
                  </a:lnTo>
                  <a:lnTo>
                    <a:pt x="539673" y="567321"/>
                  </a:lnTo>
                  <a:lnTo>
                    <a:pt x="490740" y="576592"/>
                  </a:lnTo>
                  <a:lnTo>
                    <a:pt x="441794" y="567321"/>
                  </a:lnTo>
                  <a:lnTo>
                    <a:pt x="415874" y="543636"/>
                  </a:lnTo>
                  <a:lnTo>
                    <a:pt x="405650" y="511644"/>
                  </a:lnTo>
                  <a:lnTo>
                    <a:pt x="403872" y="477532"/>
                  </a:lnTo>
                  <a:lnTo>
                    <a:pt x="403872" y="233692"/>
                  </a:lnTo>
                  <a:lnTo>
                    <a:pt x="317004" y="233692"/>
                  </a:lnTo>
                  <a:lnTo>
                    <a:pt x="317004" y="472960"/>
                  </a:lnTo>
                  <a:lnTo>
                    <a:pt x="317550" y="500214"/>
                  </a:lnTo>
                  <a:lnTo>
                    <a:pt x="326644" y="549033"/>
                  </a:lnTo>
                  <a:lnTo>
                    <a:pt x="372414" y="608444"/>
                  </a:lnTo>
                  <a:lnTo>
                    <a:pt x="413207" y="629170"/>
                  </a:lnTo>
                  <a:lnTo>
                    <a:pt x="454279" y="638454"/>
                  </a:lnTo>
                  <a:lnTo>
                    <a:pt x="489216" y="640600"/>
                  </a:lnTo>
                  <a:lnTo>
                    <a:pt x="492264" y="640600"/>
                  </a:lnTo>
                  <a:lnTo>
                    <a:pt x="568274" y="629170"/>
                  </a:lnTo>
                  <a:lnTo>
                    <a:pt x="609053" y="608444"/>
                  </a:lnTo>
                  <a:lnTo>
                    <a:pt x="643140" y="572020"/>
                  </a:lnTo>
                  <a:lnTo>
                    <a:pt x="661238" y="525348"/>
                  </a:lnTo>
                  <a:lnTo>
                    <a:pt x="664476" y="472960"/>
                  </a:lnTo>
                  <a:lnTo>
                    <a:pt x="664476" y="233692"/>
                  </a:lnTo>
                  <a:close/>
                </a:path>
                <a:path w="5217160" h="2357120">
                  <a:moveTo>
                    <a:pt x="1200912" y="232156"/>
                  </a:moveTo>
                  <a:lnTo>
                    <a:pt x="1060704" y="232156"/>
                  </a:lnTo>
                  <a:lnTo>
                    <a:pt x="975360" y="524764"/>
                  </a:lnTo>
                  <a:lnTo>
                    <a:pt x="890016" y="232156"/>
                  </a:lnTo>
                  <a:lnTo>
                    <a:pt x="749808" y="232156"/>
                  </a:lnTo>
                  <a:lnTo>
                    <a:pt x="749808" y="632968"/>
                  </a:lnTo>
                  <a:lnTo>
                    <a:pt x="830580" y="632968"/>
                  </a:lnTo>
                  <a:lnTo>
                    <a:pt x="830580" y="288544"/>
                  </a:lnTo>
                  <a:lnTo>
                    <a:pt x="937260" y="632968"/>
                  </a:lnTo>
                  <a:lnTo>
                    <a:pt x="1013460" y="632968"/>
                  </a:lnTo>
                  <a:lnTo>
                    <a:pt x="1120140" y="288544"/>
                  </a:lnTo>
                  <a:lnTo>
                    <a:pt x="1120140" y="632968"/>
                  </a:lnTo>
                  <a:lnTo>
                    <a:pt x="1200912" y="632968"/>
                  </a:lnTo>
                  <a:lnTo>
                    <a:pt x="1200912" y="232156"/>
                  </a:lnTo>
                  <a:close/>
                </a:path>
                <a:path w="5217160" h="2357120">
                  <a:moveTo>
                    <a:pt x="1312164" y="169672"/>
                  </a:moveTo>
                  <a:lnTo>
                    <a:pt x="1274064" y="93472"/>
                  </a:lnTo>
                  <a:lnTo>
                    <a:pt x="1254252" y="102628"/>
                  </a:lnTo>
                  <a:lnTo>
                    <a:pt x="1290840" y="180340"/>
                  </a:lnTo>
                  <a:lnTo>
                    <a:pt x="1312164" y="169672"/>
                  </a:lnTo>
                  <a:close/>
                </a:path>
                <a:path w="5217160" h="2357120">
                  <a:moveTo>
                    <a:pt x="1392936" y="230632"/>
                  </a:moveTo>
                  <a:lnTo>
                    <a:pt x="1304544" y="230632"/>
                  </a:lnTo>
                  <a:lnTo>
                    <a:pt x="1304544" y="634504"/>
                  </a:lnTo>
                  <a:lnTo>
                    <a:pt x="1392936" y="634504"/>
                  </a:lnTo>
                  <a:lnTo>
                    <a:pt x="1392936" y="230632"/>
                  </a:lnTo>
                  <a:close/>
                </a:path>
                <a:path w="5217160" h="2357120">
                  <a:moveTo>
                    <a:pt x="1444752" y="102628"/>
                  </a:moveTo>
                  <a:lnTo>
                    <a:pt x="1423428" y="93472"/>
                  </a:lnTo>
                  <a:lnTo>
                    <a:pt x="1385328" y="169672"/>
                  </a:lnTo>
                  <a:lnTo>
                    <a:pt x="1406652" y="180340"/>
                  </a:lnTo>
                  <a:lnTo>
                    <a:pt x="1444752" y="102628"/>
                  </a:lnTo>
                  <a:close/>
                </a:path>
                <a:path w="5217160" h="2357120">
                  <a:moveTo>
                    <a:pt x="1851672" y="232156"/>
                  </a:moveTo>
                  <a:lnTo>
                    <a:pt x="1770900" y="232156"/>
                  </a:lnTo>
                  <a:lnTo>
                    <a:pt x="1770900" y="544576"/>
                  </a:lnTo>
                  <a:lnTo>
                    <a:pt x="1621548" y="232156"/>
                  </a:lnTo>
                  <a:lnTo>
                    <a:pt x="1496580" y="232156"/>
                  </a:lnTo>
                  <a:lnTo>
                    <a:pt x="1496580" y="632968"/>
                  </a:lnTo>
                  <a:lnTo>
                    <a:pt x="1577352" y="632968"/>
                  </a:lnTo>
                  <a:lnTo>
                    <a:pt x="1577352" y="303784"/>
                  </a:lnTo>
                  <a:lnTo>
                    <a:pt x="1732800" y="632968"/>
                  </a:lnTo>
                  <a:lnTo>
                    <a:pt x="1851672" y="632968"/>
                  </a:lnTo>
                  <a:lnTo>
                    <a:pt x="1851672" y="232156"/>
                  </a:lnTo>
                  <a:close/>
                </a:path>
                <a:path w="5217160" h="2357120">
                  <a:moveTo>
                    <a:pt x="2307348" y="871220"/>
                  </a:moveTo>
                  <a:lnTo>
                    <a:pt x="2144280" y="871220"/>
                  </a:lnTo>
                  <a:lnTo>
                    <a:pt x="2144280" y="707390"/>
                  </a:lnTo>
                  <a:lnTo>
                    <a:pt x="2135124" y="707390"/>
                  </a:lnTo>
                  <a:lnTo>
                    <a:pt x="2135124" y="871220"/>
                  </a:lnTo>
                  <a:lnTo>
                    <a:pt x="2135124" y="880110"/>
                  </a:lnTo>
                  <a:lnTo>
                    <a:pt x="2307348" y="880110"/>
                  </a:lnTo>
                  <a:lnTo>
                    <a:pt x="2307348" y="871220"/>
                  </a:lnTo>
                  <a:close/>
                </a:path>
                <a:path w="5217160" h="2357120">
                  <a:moveTo>
                    <a:pt x="2307348" y="0"/>
                  </a:moveTo>
                  <a:lnTo>
                    <a:pt x="2135124" y="0"/>
                  </a:lnTo>
                  <a:lnTo>
                    <a:pt x="2135124" y="10160"/>
                  </a:lnTo>
                  <a:lnTo>
                    <a:pt x="2135124" y="172720"/>
                  </a:lnTo>
                  <a:lnTo>
                    <a:pt x="2144280" y="172720"/>
                  </a:lnTo>
                  <a:lnTo>
                    <a:pt x="2144280" y="10160"/>
                  </a:lnTo>
                  <a:lnTo>
                    <a:pt x="2307348" y="10160"/>
                  </a:lnTo>
                  <a:lnTo>
                    <a:pt x="2307348" y="0"/>
                  </a:lnTo>
                  <a:close/>
                </a:path>
                <a:path w="5217160" h="2357120">
                  <a:moveTo>
                    <a:pt x="2651772" y="637540"/>
                  </a:moveTo>
                  <a:lnTo>
                    <a:pt x="2506992" y="424180"/>
                  </a:lnTo>
                  <a:lnTo>
                    <a:pt x="2644152" y="223012"/>
                  </a:lnTo>
                  <a:lnTo>
                    <a:pt x="2593860" y="223012"/>
                  </a:lnTo>
                  <a:lnTo>
                    <a:pt x="2479560" y="393700"/>
                  </a:lnTo>
                  <a:lnTo>
                    <a:pt x="2369832" y="223012"/>
                  </a:lnTo>
                  <a:lnTo>
                    <a:pt x="2316492" y="223012"/>
                  </a:lnTo>
                  <a:lnTo>
                    <a:pt x="2452128" y="424180"/>
                  </a:lnTo>
                  <a:lnTo>
                    <a:pt x="2307348" y="637540"/>
                  </a:lnTo>
                  <a:lnTo>
                    <a:pt x="2357640" y="637540"/>
                  </a:lnTo>
                  <a:lnTo>
                    <a:pt x="2479560" y="457708"/>
                  </a:lnTo>
                  <a:lnTo>
                    <a:pt x="2596908" y="637540"/>
                  </a:lnTo>
                  <a:lnTo>
                    <a:pt x="2651772" y="637540"/>
                  </a:lnTo>
                  <a:close/>
                </a:path>
                <a:path w="5217160" h="2357120">
                  <a:moveTo>
                    <a:pt x="2820924" y="241312"/>
                  </a:moveTo>
                  <a:lnTo>
                    <a:pt x="2788920" y="241312"/>
                  </a:lnTo>
                  <a:lnTo>
                    <a:pt x="2773019" y="258787"/>
                  </a:lnTo>
                  <a:lnTo>
                    <a:pt x="2755392" y="274840"/>
                  </a:lnTo>
                  <a:lnTo>
                    <a:pt x="2736634" y="289737"/>
                  </a:lnTo>
                  <a:lnTo>
                    <a:pt x="2717292" y="303796"/>
                  </a:lnTo>
                  <a:lnTo>
                    <a:pt x="2717292" y="343420"/>
                  </a:lnTo>
                  <a:lnTo>
                    <a:pt x="2736177" y="330530"/>
                  </a:lnTo>
                  <a:lnTo>
                    <a:pt x="2754058" y="316941"/>
                  </a:lnTo>
                  <a:lnTo>
                    <a:pt x="2771089" y="302475"/>
                  </a:lnTo>
                  <a:lnTo>
                    <a:pt x="2787396" y="287032"/>
                  </a:lnTo>
                  <a:lnTo>
                    <a:pt x="2787396" y="637552"/>
                  </a:lnTo>
                  <a:lnTo>
                    <a:pt x="2820924" y="637552"/>
                  </a:lnTo>
                  <a:lnTo>
                    <a:pt x="2820924" y="241312"/>
                  </a:lnTo>
                  <a:close/>
                </a:path>
                <a:path w="5217160" h="2357120">
                  <a:moveTo>
                    <a:pt x="3014472" y="707390"/>
                  </a:moveTo>
                  <a:lnTo>
                    <a:pt x="3005340" y="707390"/>
                  </a:lnTo>
                  <a:lnTo>
                    <a:pt x="3005340" y="871220"/>
                  </a:lnTo>
                  <a:lnTo>
                    <a:pt x="2840748" y="871220"/>
                  </a:lnTo>
                  <a:lnTo>
                    <a:pt x="2840748" y="880110"/>
                  </a:lnTo>
                  <a:lnTo>
                    <a:pt x="3014472" y="880110"/>
                  </a:lnTo>
                  <a:lnTo>
                    <a:pt x="3014472" y="871220"/>
                  </a:lnTo>
                  <a:lnTo>
                    <a:pt x="3014472" y="707390"/>
                  </a:lnTo>
                  <a:close/>
                </a:path>
                <a:path w="5217160" h="2357120">
                  <a:moveTo>
                    <a:pt x="3014472" y="0"/>
                  </a:moveTo>
                  <a:lnTo>
                    <a:pt x="2840748" y="0"/>
                  </a:lnTo>
                  <a:lnTo>
                    <a:pt x="2840748" y="10160"/>
                  </a:lnTo>
                  <a:lnTo>
                    <a:pt x="3005340" y="10160"/>
                  </a:lnTo>
                  <a:lnTo>
                    <a:pt x="3005340" y="172720"/>
                  </a:lnTo>
                  <a:lnTo>
                    <a:pt x="3014472" y="172720"/>
                  </a:lnTo>
                  <a:lnTo>
                    <a:pt x="3014472" y="10160"/>
                  </a:lnTo>
                  <a:lnTo>
                    <a:pt x="3014472" y="0"/>
                  </a:lnTo>
                  <a:close/>
                </a:path>
                <a:path w="5217160" h="2357120">
                  <a:moveTo>
                    <a:pt x="5216652" y="2283472"/>
                  </a:moveTo>
                  <a:lnTo>
                    <a:pt x="5145036" y="2283472"/>
                  </a:lnTo>
                  <a:lnTo>
                    <a:pt x="5145036" y="2356624"/>
                  </a:lnTo>
                  <a:lnTo>
                    <a:pt x="5216652" y="2356624"/>
                  </a:lnTo>
                  <a:lnTo>
                    <a:pt x="5216652" y="2283472"/>
                  </a:lnTo>
                  <a:close/>
                </a:path>
                <a:path w="5217160" h="2357120">
                  <a:moveTo>
                    <a:pt x="5216652" y="1708924"/>
                  </a:moveTo>
                  <a:lnTo>
                    <a:pt x="5145036" y="1708924"/>
                  </a:lnTo>
                  <a:lnTo>
                    <a:pt x="5145036" y="1780552"/>
                  </a:lnTo>
                  <a:lnTo>
                    <a:pt x="5216652" y="1780552"/>
                  </a:lnTo>
                  <a:lnTo>
                    <a:pt x="5216652" y="17089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67212" y="1469603"/>
              <a:ext cx="3564913" cy="209489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3766613" y="1826219"/>
              <a:ext cx="2710815" cy="209550"/>
            </a:xfrm>
            <a:custGeom>
              <a:avLst/>
              <a:gdLst/>
              <a:ahLst/>
              <a:cxnLst/>
              <a:rect l="l" t="t" r="r" b="b"/>
              <a:pathLst>
                <a:path w="2710815" h="209550">
                  <a:moveTo>
                    <a:pt x="121503" y="206796"/>
                  </a:moveTo>
                  <a:lnTo>
                    <a:pt x="0" y="206796"/>
                  </a:lnTo>
                  <a:lnTo>
                    <a:pt x="0" y="2693"/>
                  </a:lnTo>
                  <a:lnTo>
                    <a:pt x="29328" y="2693"/>
                  </a:lnTo>
                  <a:lnTo>
                    <a:pt x="29328" y="180460"/>
                  </a:lnTo>
                  <a:lnTo>
                    <a:pt x="121503" y="180460"/>
                  </a:lnTo>
                  <a:lnTo>
                    <a:pt x="121503" y="206796"/>
                  </a:lnTo>
                  <a:close/>
                </a:path>
                <a:path w="2710815" h="209550">
                  <a:moveTo>
                    <a:pt x="176270" y="206796"/>
                  </a:moveTo>
                  <a:lnTo>
                    <a:pt x="146941" y="206796"/>
                  </a:lnTo>
                  <a:lnTo>
                    <a:pt x="146941" y="2693"/>
                  </a:lnTo>
                  <a:lnTo>
                    <a:pt x="176270" y="2693"/>
                  </a:lnTo>
                  <a:lnTo>
                    <a:pt x="176270" y="206796"/>
                  </a:lnTo>
                  <a:close/>
                </a:path>
                <a:path w="2710815" h="209550">
                  <a:moveTo>
                    <a:pt x="248694" y="206796"/>
                  </a:moveTo>
                  <a:lnTo>
                    <a:pt x="221161" y="206796"/>
                  </a:lnTo>
                  <a:lnTo>
                    <a:pt x="221161" y="2693"/>
                  </a:lnTo>
                  <a:lnTo>
                    <a:pt x="244504" y="2693"/>
                  </a:lnTo>
                  <a:lnTo>
                    <a:pt x="285616" y="49678"/>
                  </a:lnTo>
                  <a:lnTo>
                    <a:pt x="248694" y="49678"/>
                  </a:lnTo>
                  <a:lnTo>
                    <a:pt x="248694" y="206796"/>
                  </a:lnTo>
                  <a:close/>
                </a:path>
                <a:path w="2710815" h="209550">
                  <a:moveTo>
                    <a:pt x="410300" y="160708"/>
                  </a:moveTo>
                  <a:lnTo>
                    <a:pt x="382767" y="160708"/>
                  </a:lnTo>
                  <a:lnTo>
                    <a:pt x="382767" y="2693"/>
                  </a:lnTo>
                  <a:lnTo>
                    <a:pt x="410300" y="2693"/>
                  </a:lnTo>
                  <a:lnTo>
                    <a:pt x="410300" y="160708"/>
                  </a:lnTo>
                  <a:close/>
                </a:path>
                <a:path w="2710815" h="209550">
                  <a:moveTo>
                    <a:pt x="410300" y="206796"/>
                  </a:moveTo>
                  <a:lnTo>
                    <a:pt x="385161" y="206796"/>
                  </a:lnTo>
                  <a:lnTo>
                    <a:pt x="248694" y="49678"/>
                  </a:lnTo>
                  <a:lnTo>
                    <a:pt x="285616" y="49678"/>
                  </a:lnTo>
                  <a:lnTo>
                    <a:pt x="382767" y="160708"/>
                  </a:lnTo>
                  <a:lnTo>
                    <a:pt x="410300" y="160708"/>
                  </a:lnTo>
                  <a:lnTo>
                    <a:pt x="410300" y="206796"/>
                  </a:lnTo>
                  <a:close/>
                </a:path>
                <a:path w="2710815" h="209550">
                  <a:moveTo>
                    <a:pt x="573402" y="206796"/>
                  </a:moveTo>
                  <a:lnTo>
                    <a:pt x="454891" y="206796"/>
                  </a:lnTo>
                  <a:lnTo>
                    <a:pt x="454891" y="2693"/>
                  </a:lnTo>
                  <a:lnTo>
                    <a:pt x="570709" y="2693"/>
                  </a:lnTo>
                  <a:lnTo>
                    <a:pt x="570709" y="29029"/>
                  </a:lnTo>
                  <a:lnTo>
                    <a:pt x="484220" y="29029"/>
                  </a:lnTo>
                  <a:lnTo>
                    <a:pt x="484220" y="90679"/>
                  </a:lnTo>
                  <a:lnTo>
                    <a:pt x="567716" y="90679"/>
                  </a:lnTo>
                  <a:lnTo>
                    <a:pt x="567716" y="117014"/>
                  </a:lnTo>
                  <a:lnTo>
                    <a:pt x="484220" y="117014"/>
                  </a:lnTo>
                  <a:lnTo>
                    <a:pt x="484220" y="180460"/>
                  </a:lnTo>
                  <a:lnTo>
                    <a:pt x="573402" y="180460"/>
                  </a:lnTo>
                  <a:lnTo>
                    <a:pt x="573402" y="206796"/>
                  </a:lnTo>
                  <a:close/>
                </a:path>
                <a:path w="2710815" h="209550">
                  <a:moveTo>
                    <a:pt x="612008" y="206796"/>
                  </a:moveTo>
                  <a:lnTo>
                    <a:pt x="582081" y="206796"/>
                  </a:lnTo>
                  <a:lnTo>
                    <a:pt x="669767" y="1496"/>
                  </a:lnTo>
                  <a:lnTo>
                    <a:pt x="690417" y="1496"/>
                  </a:lnTo>
                  <a:lnTo>
                    <a:pt x="710376" y="46386"/>
                  </a:lnTo>
                  <a:lnTo>
                    <a:pt x="679643" y="46386"/>
                  </a:lnTo>
                  <a:lnTo>
                    <a:pt x="649118" y="120306"/>
                  </a:lnTo>
                  <a:lnTo>
                    <a:pt x="743241" y="120306"/>
                  </a:lnTo>
                  <a:lnTo>
                    <a:pt x="754950" y="146642"/>
                  </a:lnTo>
                  <a:lnTo>
                    <a:pt x="637745" y="146642"/>
                  </a:lnTo>
                  <a:lnTo>
                    <a:pt x="612008" y="206796"/>
                  </a:lnTo>
                  <a:close/>
                </a:path>
                <a:path w="2710815" h="209550">
                  <a:moveTo>
                    <a:pt x="743241" y="120306"/>
                  </a:moveTo>
                  <a:lnTo>
                    <a:pt x="712563" y="120306"/>
                  </a:lnTo>
                  <a:lnTo>
                    <a:pt x="679643" y="46386"/>
                  </a:lnTo>
                  <a:lnTo>
                    <a:pt x="710376" y="46386"/>
                  </a:lnTo>
                  <a:lnTo>
                    <a:pt x="743241" y="120306"/>
                  </a:lnTo>
                  <a:close/>
                </a:path>
                <a:path w="2710815" h="209550">
                  <a:moveTo>
                    <a:pt x="781695" y="206796"/>
                  </a:moveTo>
                  <a:lnTo>
                    <a:pt x="751768" y="206796"/>
                  </a:lnTo>
                  <a:lnTo>
                    <a:pt x="724534" y="146642"/>
                  </a:lnTo>
                  <a:lnTo>
                    <a:pt x="754950" y="146642"/>
                  </a:lnTo>
                  <a:lnTo>
                    <a:pt x="781695" y="206796"/>
                  </a:lnTo>
                  <a:close/>
                </a:path>
                <a:path w="2710815" h="209550">
                  <a:moveTo>
                    <a:pt x="833768" y="206796"/>
                  </a:moveTo>
                  <a:lnTo>
                    <a:pt x="804439" y="206796"/>
                  </a:lnTo>
                  <a:lnTo>
                    <a:pt x="804439" y="2693"/>
                  </a:lnTo>
                  <a:lnTo>
                    <a:pt x="855914" y="2693"/>
                  </a:lnTo>
                  <a:lnTo>
                    <a:pt x="870765" y="3768"/>
                  </a:lnTo>
                  <a:lnTo>
                    <a:pt x="912738" y="26382"/>
                  </a:lnTo>
                  <a:lnTo>
                    <a:pt x="913569" y="27832"/>
                  </a:lnTo>
                  <a:lnTo>
                    <a:pt x="833768" y="27832"/>
                  </a:lnTo>
                  <a:lnTo>
                    <a:pt x="833768" y="91876"/>
                  </a:lnTo>
                  <a:lnTo>
                    <a:pt x="913020" y="91876"/>
                  </a:lnTo>
                  <a:lnTo>
                    <a:pt x="909231" y="96505"/>
                  </a:lnTo>
                  <a:lnTo>
                    <a:pt x="903386" y="101714"/>
                  </a:lnTo>
                  <a:lnTo>
                    <a:pt x="896587" y="106156"/>
                  </a:lnTo>
                  <a:lnTo>
                    <a:pt x="888834" y="109832"/>
                  </a:lnTo>
                  <a:lnTo>
                    <a:pt x="895371" y="114770"/>
                  </a:lnTo>
                  <a:lnTo>
                    <a:pt x="898969" y="118012"/>
                  </a:lnTo>
                  <a:lnTo>
                    <a:pt x="850826" y="118012"/>
                  </a:lnTo>
                  <a:lnTo>
                    <a:pt x="846038" y="118211"/>
                  </a:lnTo>
                  <a:lnTo>
                    <a:pt x="833768" y="118211"/>
                  </a:lnTo>
                  <a:lnTo>
                    <a:pt x="833768" y="206796"/>
                  </a:lnTo>
                  <a:close/>
                </a:path>
                <a:path w="2710815" h="209550">
                  <a:moveTo>
                    <a:pt x="913020" y="91876"/>
                  </a:moveTo>
                  <a:lnTo>
                    <a:pt x="852622" y="91876"/>
                  </a:lnTo>
                  <a:lnTo>
                    <a:pt x="863255" y="91006"/>
                  </a:lnTo>
                  <a:lnTo>
                    <a:pt x="872112" y="88995"/>
                  </a:lnTo>
                  <a:lnTo>
                    <a:pt x="879192" y="85843"/>
                  </a:lnTo>
                  <a:lnTo>
                    <a:pt x="884494" y="81551"/>
                  </a:lnTo>
                  <a:lnTo>
                    <a:pt x="890380" y="75067"/>
                  </a:lnTo>
                  <a:lnTo>
                    <a:pt x="893123" y="67435"/>
                  </a:lnTo>
                  <a:lnTo>
                    <a:pt x="892779" y="59854"/>
                  </a:lnTo>
                  <a:lnTo>
                    <a:pt x="892724" y="49080"/>
                  </a:lnTo>
                  <a:lnTo>
                    <a:pt x="852622" y="27832"/>
                  </a:lnTo>
                  <a:lnTo>
                    <a:pt x="913569" y="27832"/>
                  </a:lnTo>
                  <a:lnTo>
                    <a:pt x="918312" y="36099"/>
                  </a:lnTo>
                  <a:lnTo>
                    <a:pt x="921716" y="47256"/>
                  </a:lnTo>
                  <a:lnTo>
                    <a:pt x="922950" y="59854"/>
                  </a:lnTo>
                  <a:lnTo>
                    <a:pt x="922399" y="68504"/>
                  </a:lnTo>
                  <a:lnTo>
                    <a:pt x="920743" y="76501"/>
                  </a:lnTo>
                  <a:lnTo>
                    <a:pt x="917984" y="83842"/>
                  </a:lnTo>
                  <a:lnTo>
                    <a:pt x="914122" y="90529"/>
                  </a:lnTo>
                  <a:lnTo>
                    <a:pt x="913020" y="91876"/>
                  </a:lnTo>
                  <a:close/>
                </a:path>
                <a:path w="2710815" h="209550">
                  <a:moveTo>
                    <a:pt x="962155" y="206796"/>
                  </a:moveTo>
                  <a:lnTo>
                    <a:pt x="927140" y="206796"/>
                  </a:lnTo>
                  <a:lnTo>
                    <a:pt x="900206" y="164898"/>
                  </a:lnTo>
                  <a:lnTo>
                    <a:pt x="893856" y="155237"/>
                  </a:lnTo>
                  <a:lnTo>
                    <a:pt x="865690" y="123149"/>
                  </a:lnTo>
                  <a:lnTo>
                    <a:pt x="850826" y="118012"/>
                  </a:lnTo>
                  <a:lnTo>
                    <a:pt x="898969" y="118012"/>
                  </a:lnTo>
                  <a:lnTo>
                    <a:pt x="923212" y="148513"/>
                  </a:lnTo>
                  <a:lnTo>
                    <a:pt x="937116" y="170983"/>
                  </a:lnTo>
                  <a:lnTo>
                    <a:pt x="939759" y="175123"/>
                  </a:lnTo>
                  <a:lnTo>
                    <a:pt x="944747" y="182505"/>
                  </a:lnTo>
                  <a:lnTo>
                    <a:pt x="947541" y="186495"/>
                  </a:lnTo>
                  <a:lnTo>
                    <a:pt x="962155" y="206796"/>
                  </a:lnTo>
                  <a:close/>
                </a:path>
                <a:path w="2710815" h="209550">
                  <a:moveTo>
                    <a:pt x="1095031" y="206796"/>
                  </a:moveTo>
                  <a:lnTo>
                    <a:pt x="1065703" y="206796"/>
                  </a:lnTo>
                  <a:lnTo>
                    <a:pt x="1065703" y="2693"/>
                  </a:lnTo>
                  <a:lnTo>
                    <a:pt x="1117177" y="2693"/>
                  </a:lnTo>
                  <a:lnTo>
                    <a:pt x="1132029" y="3768"/>
                  </a:lnTo>
                  <a:lnTo>
                    <a:pt x="1174001" y="26382"/>
                  </a:lnTo>
                  <a:lnTo>
                    <a:pt x="1174833" y="27832"/>
                  </a:lnTo>
                  <a:lnTo>
                    <a:pt x="1095031" y="27832"/>
                  </a:lnTo>
                  <a:lnTo>
                    <a:pt x="1095031" y="91876"/>
                  </a:lnTo>
                  <a:lnTo>
                    <a:pt x="1174283" y="91876"/>
                  </a:lnTo>
                  <a:lnTo>
                    <a:pt x="1170494" y="96505"/>
                  </a:lnTo>
                  <a:lnTo>
                    <a:pt x="1164649" y="101714"/>
                  </a:lnTo>
                  <a:lnTo>
                    <a:pt x="1157850" y="106156"/>
                  </a:lnTo>
                  <a:lnTo>
                    <a:pt x="1150097" y="109832"/>
                  </a:lnTo>
                  <a:lnTo>
                    <a:pt x="1156634" y="114770"/>
                  </a:lnTo>
                  <a:lnTo>
                    <a:pt x="1160232" y="118012"/>
                  </a:lnTo>
                  <a:lnTo>
                    <a:pt x="1112090" y="118012"/>
                  </a:lnTo>
                  <a:lnTo>
                    <a:pt x="1107301" y="118211"/>
                  </a:lnTo>
                  <a:lnTo>
                    <a:pt x="1095031" y="118211"/>
                  </a:lnTo>
                  <a:lnTo>
                    <a:pt x="1095031" y="206796"/>
                  </a:lnTo>
                  <a:close/>
                </a:path>
                <a:path w="2710815" h="209550">
                  <a:moveTo>
                    <a:pt x="1174283" y="91876"/>
                  </a:moveTo>
                  <a:lnTo>
                    <a:pt x="1113885" y="91876"/>
                  </a:lnTo>
                  <a:lnTo>
                    <a:pt x="1124519" y="91006"/>
                  </a:lnTo>
                  <a:lnTo>
                    <a:pt x="1133375" y="88995"/>
                  </a:lnTo>
                  <a:lnTo>
                    <a:pt x="1140455" y="85843"/>
                  </a:lnTo>
                  <a:lnTo>
                    <a:pt x="1145758" y="81551"/>
                  </a:lnTo>
                  <a:lnTo>
                    <a:pt x="1151643" y="75067"/>
                  </a:lnTo>
                  <a:lnTo>
                    <a:pt x="1154387" y="67435"/>
                  </a:lnTo>
                  <a:lnTo>
                    <a:pt x="1154042" y="59854"/>
                  </a:lnTo>
                  <a:lnTo>
                    <a:pt x="1153988" y="49080"/>
                  </a:lnTo>
                  <a:lnTo>
                    <a:pt x="1113885" y="27832"/>
                  </a:lnTo>
                  <a:lnTo>
                    <a:pt x="1174833" y="27832"/>
                  </a:lnTo>
                  <a:lnTo>
                    <a:pt x="1179575" y="36099"/>
                  </a:lnTo>
                  <a:lnTo>
                    <a:pt x="1182979" y="47256"/>
                  </a:lnTo>
                  <a:lnTo>
                    <a:pt x="1184214" y="59854"/>
                  </a:lnTo>
                  <a:lnTo>
                    <a:pt x="1183662" y="68504"/>
                  </a:lnTo>
                  <a:lnTo>
                    <a:pt x="1182007" y="76501"/>
                  </a:lnTo>
                  <a:lnTo>
                    <a:pt x="1179248" y="83842"/>
                  </a:lnTo>
                  <a:lnTo>
                    <a:pt x="1175385" y="90529"/>
                  </a:lnTo>
                  <a:lnTo>
                    <a:pt x="1174283" y="91876"/>
                  </a:lnTo>
                  <a:close/>
                </a:path>
                <a:path w="2710815" h="209550">
                  <a:moveTo>
                    <a:pt x="1223418" y="206796"/>
                  </a:moveTo>
                  <a:lnTo>
                    <a:pt x="1188404" y="206796"/>
                  </a:lnTo>
                  <a:lnTo>
                    <a:pt x="1161469" y="164898"/>
                  </a:lnTo>
                  <a:lnTo>
                    <a:pt x="1155119" y="155237"/>
                  </a:lnTo>
                  <a:lnTo>
                    <a:pt x="1126953" y="123149"/>
                  </a:lnTo>
                  <a:lnTo>
                    <a:pt x="1112090" y="118012"/>
                  </a:lnTo>
                  <a:lnTo>
                    <a:pt x="1160232" y="118012"/>
                  </a:lnTo>
                  <a:lnTo>
                    <a:pt x="1184476" y="148513"/>
                  </a:lnTo>
                  <a:lnTo>
                    <a:pt x="1198379" y="170983"/>
                  </a:lnTo>
                  <a:lnTo>
                    <a:pt x="1201023" y="175123"/>
                  </a:lnTo>
                  <a:lnTo>
                    <a:pt x="1206011" y="182505"/>
                  </a:lnTo>
                  <a:lnTo>
                    <a:pt x="1208804" y="186495"/>
                  </a:lnTo>
                  <a:lnTo>
                    <a:pt x="1223418" y="206796"/>
                  </a:lnTo>
                  <a:close/>
                </a:path>
                <a:path w="2710815" h="209550">
                  <a:moveTo>
                    <a:pt x="1364076" y="206796"/>
                  </a:moveTo>
                  <a:lnTo>
                    <a:pt x="1245564" y="206796"/>
                  </a:lnTo>
                  <a:lnTo>
                    <a:pt x="1245564" y="2693"/>
                  </a:lnTo>
                  <a:lnTo>
                    <a:pt x="1361382" y="2693"/>
                  </a:lnTo>
                  <a:lnTo>
                    <a:pt x="1361382" y="29029"/>
                  </a:lnTo>
                  <a:lnTo>
                    <a:pt x="1274893" y="29029"/>
                  </a:lnTo>
                  <a:lnTo>
                    <a:pt x="1274893" y="90679"/>
                  </a:lnTo>
                  <a:lnTo>
                    <a:pt x="1358389" y="90679"/>
                  </a:lnTo>
                  <a:lnTo>
                    <a:pt x="1358389" y="117014"/>
                  </a:lnTo>
                  <a:lnTo>
                    <a:pt x="1274893" y="117014"/>
                  </a:lnTo>
                  <a:lnTo>
                    <a:pt x="1274893" y="180460"/>
                  </a:lnTo>
                  <a:lnTo>
                    <a:pt x="1364076" y="180460"/>
                  </a:lnTo>
                  <a:lnTo>
                    <a:pt x="1364076" y="206796"/>
                  </a:lnTo>
                  <a:close/>
                </a:path>
                <a:path w="2710815" h="209550">
                  <a:moveTo>
                    <a:pt x="1496353" y="209489"/>
                  </a:moveTo>
                  <a:lnTo>
                    <a:pt x="1453090" y="201717"/>
                  </a:lnTo>
                  <a:lnTo>
                    <a:pt x="1418505" y="180086"/>
                  </a:lnTo>
                  <a:lnTo>
                    <a:pt x="1395826" y="147325"/>
                  </a:lnTo>
                  <a:lnTo>
                    <a:pt x="1387738" y="106241"/>
                  </a:lnTo>
                  <a:lnTo>
                    <a:pt x="1387780" y="105044"/>
                  </a:lnTo>
                  <a:lnTo>
                    <a:pt x="1395995" y="64137"/>
                  </a:lnTo>
                  <a:lnTo>
                    <a:pt x="1419067" y="30375"/>
                  </a:lnTo>
                  <a:lnTo>
                    <a:pt x="1453904" y="8024"/>
                  </a:lnTo>
                  <a:lnTo>
                    <a:pt x="1497251" y="0"/>
                  </a:lnTo>
                  <a:lnTo>
                    <a:pt x="1505032" y="0"/>
                  </a:lnTo>
                  <a:lnTo>
                    <a:pt x="1548370" y="8996"/>
                  </a:lnTo>
                  <a:lnTo>
                    <a:pt x="1569974" y="17357"/>
                  </a:lnTo>
                  <a:lnTo>
                    <a:pt x="1569974" y="26934"/>
                  </a:lnTo>
                  <a:lnTo>
                    <a:pt x="1496653" y="26934"/>
                  </a:lnTo>
                  <a:lnTo>
                    <a:pt x="1485729" y="27701"/>
                  </a:lnTo>
                  <a:lnTo>
                    <a:pt x="1448180" y="42954"/>
                  </a:lnTo>
                  <a:lnTo>
                    <a:pt x="1424033" y="74153"/>
                  </a:lnTo>
                  <a:lnTo>
                    <a:pt x="1417944" y="105044"/>
                  </a:lnTo>
                  <a:lnTo>
                    <a:pt x="1418720" y="116210"/>
                  </a:lnTo>
                  <a:lnTo>
                    <a:pt x="1434245" y="153647"/>
                  </a:lnTo>
                  <a:lnTo>
                    <a:pt x="1467099" y="176803"/>
                  </a:lnTo>
                  <a:lnTo>
                    <a:pt x="1500543" y="182555"/>
                  </a:lnTo>
                  <a:lnTo>
                    <a:pt x="1574164" y="182555"/>
                  </a:lnTo>
                  <a:lnTo>
                    <a:pt x="1574164" y="192730"/>
                  </a:lnTo>
                  <a:lnTo>
                    <a:pt x="1535707" y="205599"/>
                  </a:lnTo>
                  <a:lnTo>
                    <a:pt x="1506669" y="209246"/>
                  </a:lnTo>
                  <a:lnTo>
                    <a:pt x="1496353" y="209489"/>
                  </a:lnTo>
                  <a:close/>
                </a:path>
                <a:path w="2710815" h="209550">
                  <a:moveTo>
                    <a:pt x="1569974" y="46985"/>
                  </a:moveTo>
                  <a:lnTo>
                    <a:pt x="1551812" y="38213"/>
                  </a:lnTo>
                  <a:lnTo>
                    <a:pt x="1533538" y="31947"/>
                  </a:lnTo>
                  <a:lnTo>
                    <a:pt x="1515151" y="28187"/>
                  </a:lnTo>
                  <a:lnTo>
                    <a:pt x="1496653" y="26934"/>
                  </a:lnTo>
                  <a:lnTo>
                    <a:pt x="1569974" y="26934"/>
                  </a:lnTo>
                  <a:lnTo>
                    <a:pt x="1569974" y="46985"/>
                  </a:lnTo>
                  <a:close/>
                </a:path>
                <a:path w="2710815" h="209550">
                  <a:moveTo>
                    <a:pt x="1574164" y="182555"/>
                  </a:moveTo>
                  <a:lnTo>
                    <a:pt x="1508524" y="182555"/>
                  </a:lnTo>
                  <a:lnTo>
                    <a:pt x="1516155" y="181806"/>
                  </a:lnTo>
                  <a:lnTo>
                    <a:pt x="1530719" y="178814"/>
                  </a:lnTo>
                  <a:lnTo>
                    <a:pt x="1537852" y="176869"/>
                  </a:lnTo>
                  <a:lnTo>
                    <a:pt x="1544835" y="174474"/>
                  </a:lnTo>
                  <a:lnTo>
                    <a:pt x="1544835" y="132576"/>
                  </a:lnTo>
                  <a:lnTo>
                    <a:pt x="1505631" y="132576"/>
                  </a:lnTo>
                  <a:lnTo>
                    <a:pt x="1505631" y="106241"/>
                  </a:lnTo>
                  <a:lnTo>
                    <a:pt x="1574164" y="106241"/>
                  </a:lnTo>
                  <a:lnTo>
                    <a:pt x="1574164" y="182555"/>
                  </a:lnTo>
                  <a:close/>
                </a:path>
                <a:path w="2710815" h="209550">
                  <a:moveTo>
                    <a:pt x="1697164" y="209489"/>
                  </a:moveTo>
                  <a:lnTo>
                    <a:pt x="1656014" y="201109"/>
                  </a:lnTo>
                  <a:lnTo>
                    <a:pt x="1624591" y="175073"/>
                  </a:lnTo>
                  <a:lnTo>
                    <a:pt x="1612280" y="131211"/>
                  </a:lnTo>
                  <a:lnTo>
                    <a:pt x="1612171" y="2693"/>
                  </a:lnTo>
                  <a:lnTo>
                    <a:pt x="1641499" y="2693"/>
                  </a:lnTo>
                  <a:lnTo>
                    <a:pt x="1641610" y="128490"/>
                  </a:lnTo>
                  <a:lnTo>
                    <a:pt x="1641668" y="131211"/>
                  </a:lnTo>
                  <a:lnTo>
                    <a:pt x="1663141" y="172791"/>
                  </a:lnTo>
                  <a:lnTo>
                    <a:pt x="1697762" y="182555"/>
                  </a:lnTo>
                  <a:lnTo>
                    <a:pt x="1768681" y="182555"/>
                  </a:lnTo>
                  <a:lnTo>
                    <a:pt x="1765248" y="186744"/>
                  </a:lnTo>
                  <a:lnTo>
                    <a:pt x="1752520" y="196471"/>
                  </a:lnTo>
                  <a:lnTo>
                    <a:pt x="1736929" y="203504"/>
                  </a:lnTo>
                  <a:lnTo>
                    <a:pt x="1718478" y="207843"/>
                  </a:lnTo>
                  <a:lnTo>
                    <a:pt x="1697164" y="209489"/>
                  </a:lnTo>
                  <a:close/>
                </a:path>
                <a:path w="2710815" h="209550">
                  <a:moveTo>
                    <a:pt x="1768681" y="182555"/>
                  </a:moveTo>
                  <a:lnTo>
                    <a:pt x="1697762" y="182555"/>
                  </a:lnTo>
                  <a:lnTo>
                    <a:pt x="1705852" y="182143"/>
                  </a:lnTo>
                  <a:lnTo>
                    <a:pt x="1713362" y="181208"/>
                  </a:lnTo>
                  <a:lnTo>
                    <a:pt x="1745646" y="166095"/>
                  </a:lnTo>
                  <a:lnTo>
                    <a:pt x="1750833" y="160907"/>
                  </a:lnTo>
                  <a:lnTo>
                    <a:pt x="1758514" y="2693"/>
                  </a:lnTo>
                  <a:lnTo>
                    <a:pt x="1787843" y="2693"/>
                  </a:lnTo>
                  <a:lnTo>
                    <a:pt x="1787843" y="126591"/>
                  </a:lnTo>
                  <a:lnTo>
                    <a:pt x="1786431" y="144603"/>
                  </a:lnTo>
                  <a:lnTo>
                    <a:pt x="1782194" y="160633"/>
                  </a:lnTo>
                  <a:lnTo>
                    <a:pt x="1775133" y="174680"/>
                  </a:lnTo>
                  <a:lnTo>
                    <a:pt x="1768681" y="182555"/>
                  </a:lnTo>
                  <a:close/>
                </a:path>
                <a:path w="2710815" h="209550">
                  <a:moveTo>
                    <a:pt x="1949150" y="206796"/>
                  </a:moveTo>
                  <a:lnTo>
                    <a:pt x="1827646" y="206796"/>
                  </a:lnTo>
                  <a:lnTo>
                    <a:pt x="1827646" y="2693"/>
                  </a:lnTo>
                  <a:lnTo>
                    <a:pt x="1856975" y="2693"/>
                  </a:lnTo>
                  <a:lnTo>
                    <a:pt x="1856975" y="180460"/>
                  </a:lnTo>
                  <a:lnTo>
                    <a:pt x="1949150" y="180460"/>
                  </a:lnTo>
                  <a:lnTo>
                    <a:pt x="1949150" y="206796"/>
                  </a:lnTo>
                  <a:close/>
                </a:path>
                <a:path w="2710815" h="209550">
                  <a:moveTo>
                    <a:pt x="2406436" y="209489"/>
                  </a:moveTo>
                  <a:lnTo>
                    <a:pt x="2361293" y="201044"/>
                  </a:lnTo>
                  <a:lnTo>
                    <a:pt x="2326910" y="177841"/>
                  </a:lnTo>
                  <a:lnTo>
                    <a:pt x="2305189" y="144416"/>
                  </a:lnTo>
                  <a:lnTo>
                    <a:pt x="2297501" y="104744"/>
                  </a:lnTo>
                  <a:lnTo>
                    <a:pt x="2298474" y="90697"/>
                  </a:lnTo>
                  <a:lnTo>
                    <a:pt x="2311268" y="52372"/>
                  </a:lnTo>
                  <a:lnTo>
                    <a:pt x="2337697" y="22211"/>
                  </a:lnTo>
                  <a:lnTo>
                    <a:pt x="2375985" y="3778"/>
                  </a:lnTo>
                  <a:lnTo>
                    <a:pt x="2407034" y="0"/>
                  </a:lnTo>
                  <a:lnTo>
                    <a:pt x="2423363" y="1019"/>
                  </a:lnTo>
                  <a:lnTo>
                    <a:pt x="2465392" y="14514"/>
                  </a:lnTo>
                  <a:lnTo>
                    <a:pt x="2482370" y="26934"/>
                  </a:lnTo>
                  <a:lnTo>
                    <a:pt x="2407034" y="26934"/>
                  </a:lnTo>
                  <a:lnTo>
                    <a:pt x="2395840" y="27691"/>
                  </a:lnTo>
                  <a:lnTo>
                    <a:pt x="2357757" y="42730"/>
                  </a:lnTo>
                  <a:lnTo>
                    <a:pt x="2333732" y="73658"/>
                  </a:lnTo>
                  <a:lnTo>
                    <a:pt x="2327728" y="104744"/>
                  </a:lnTo>
                  <a:lnTo>
                    <a:pt x="2328494" y="115658"/>
                  </a:lnTo>
                  <a:lnTo>
                    <a:pt x="2343767" y="152983"/>
                  </a:lnTo>
                  <a:lnTo>
                    <a:pt x="2375414" y="176635"/>
                  </a:lnTo>
                  <a:lnTo>
                    <a:pt x="2407034" y="182555"/>
                  </a:lnTo>
                  <a:lnTo>
                    <a:pt x="2482314" y="182555"/>
                  </a:lnTo>
                  <a:lnTo>
                    <a:pt x="2477452" y="186847"/>
                  </a:lnTo>
                  <a:lnTo>
                    <a:pt x="2465841" y="194675"/>
                  </a:lnTo>
                  <a:lnTo>
                    <a:pt x="2452869" y="201044"/>
                  </a:lnTo>
                  <a:lnTo>
                    <a:pt x="2438645" y="205636"/>
                  </a:lnTo>
                  <a:lnTo>
                    <a:pt x="2423167" y="208451"/>
                  </a:lnTo>
                  <a:lnTo>
                    <a:pt x="2406436" y="209489"/>
                  </a:lnTo>
                  <a:close/>
                </a:path>
                <a:path w="2710815" h="209550">
                  <a:moveTo>
                    <a:pt x="1981770" y="206796"/>
                  </a:moveTo>
                  <a:lnTo>
                    <a:pt x="1951843" y="206796"/>
                  </a:lnTo>
                  <a:lnTo>
                    <a:pt x="2039530" y="1496"/>
                  </a:lnTo>
                  <a:lnTo>
                    <a:pt x="2060179" y="1496"/>
                  </a:lnTo>
                  <a:lnTo>
                    <a:pt x="2080138" y="46386"/>
                  </a:lnTo>
                  <a:lnTo>
                    <a:pt x="2049406" y="46386"/>
                  </a:lnTo>
                  <a:lnTo>
                    <a:pt x="2018880" y="120306"/>
                  </a:lnTo>
                  <a:lnTo>
                    <a:pt x="2113003" y="120306"/>
                  </a:lnTo>
                  <a:lnTo>
                    <a:pt x="2124712" y="146642"/>
                  </a:lnTo>
                  <a:lnTo>
                    <a:pt x="2007508" y="146642"/>
                  </a:lnTo>
                  <a:lnTo>
                    <a:pt x="1981770" y="206796"/>
                  </a:lnTo>
                  <a:close/>
                </a:path>
                <a:path w="2710815" h="209550">
                  <a:moveTo>
                    <a:pt x="2298100" y="29029"/>
                  </a:moveTo>
                  <a:lnTo>
                    <a:pt x="2127515" y="29029"/>
                  </a:lnTo>
                  <a:lnTo>
                    <a:pt x="2127515" y="2693"/>
                  </a:lnTo>
                  <a:lnTo>
                    <a:pt x="2298100" y="2693"/>
                  </a:lnTo>
                  <a:lnTo>
                    <a:pt x="2298100" y="29029"/>
                  </a:lnTo>
                  <a:close/>
                </a:path>
                <a:path w="2710815" h="209550">
                  <a:moveTo>
                    <a:pt x="2482314" y="182555"/>
                  </a:moveTo>
                  <a:lnTo>
                    <a:pt x="2407034" y="182555"/>
                  </a:lnTo>
                  <a:lnTo>
                    <a:pt x="2418238" y="181797"/>
                  </a:lnTo>
                  <a:lnTo>
                    <a:pt x="2428806" y="179824"/>
                  </a:lnTo>
                  <a:lnTo>
                    <a:pt x="2464045" y="160334"/>
                  </a:lnTo>
                  <a:lnTo>
                    <a:pt x="2483872" y="125955"/>
                  </a:lnTo>
                  <a:lnTo>
                    <a:pt x="2486640" y="104744"/>
                  </a:lnTo>
                  <a:lnTo>
                    <a:pt x="2485873" y="93709"/>
                  </a:lnTo>
                  <a:lnTo>
                    <a:pt x="2470592" y="56421"/>
                  </a:lnTo>
                  <a:lnTo>
                    <a:pt x="2438738" y="32854"/>
                  </a:lnTo>
                  <a:lnTo>
                    <a:pt x="2407034" y="26934"/>
                  </a:lnTo>
                  <a:lnTo>
                    <a:pt x="2482370" y="26934"/>
                  </a:lnTo>
                  <a:lnTo>
                    <a:pt x="2509095" y="64511"/>
                  </a:lnTo>
                  <a:lnTo>
                    <a:pt x="2516867" y="104744"/>
                  </a:lnTo>
                  <a:lnTo>
                    <a:pt x="2516044" y="118408"/>
                  </a:lnTo>
                  <a:lnTo>
                    <a:pt x="2503699" y="156368"/>
                  </a:lnTo>
                  <a:lnTo>
                    <a:pt x="2487608" y="177879"/>
                  </a:lnTo>
                  <a:lnTo>
                    <a:pt x="2482314" y="182555"/>
                  </a:lnTo>
                  <a:close/>
                </a:path>
                <a:path w="2710815" h="209550">
                  <a:moveTo>
                    <a:pt x="2227472" y="206796"/>
                  </a:moveTo>
                  <a:lnTo>
                    <a:pt x="2198143" y="206796"/>
                  </a:lnTo>
                  <a:lnTo>
                    <a:pt x="2198143" y="29029"/>
                  </a:lnTo>
                  <a:lnTo>
                    <a:pt x="2227472" y="29029"/>
                  </a:lnTo>
                  <a:lnTo>
                    <a:pt x="2227472" y="206796"/>
                  </a:lnTo>
                  <a:close/>
                </a:path>
                <a:path w="2710815" h="209550">
                  <a:moveTo>
                    <a:pt x="2113003" y="120306"/>
                  </a:moveTo>
                  <a:lnTo>
                    <a:pt x="2082325" y="120306"/>
                  </a:lnTo>
                  <a:lnTo>
                    <a:pt x="2049406" y="46386"/>
                  </a:lnTo>
                  <a:lnTo>
                    <a:pt x="2080138" y="46386"/>
                  </a:lnTo>
                  <a:lnTo>
                    <a:pt x="2113003" y="120306"/>
                  </a:lnTo>
                  <a:close/>
                </a:path>
                <a:path w="2710815" h="209550">
                  <a:moveTo>
                    <a:pt x="2151457" y="206796"/>
                  </a:moveTo>
                  <a:lnTo>
                    <a:pt x="2121530" y="206796"/>
                  </a:lnTo>
                  <a:lnTo>
                    <a:pt x="2094296" y="146642"/>
                  </a:lnTo>
                  <a:lnTo>
                    <a:pt x="2124712" y="146642"/>
                  </a:lnTo>
                  <a:lnTo>
                    <a:pt x="2151457" y="206796"/>
                  </a:lnTo>
                  <a:close/>
                </a:path>
                <a:path w="2710815" h="209550">
                  <a:moveTo>
                    <a:pt x="2582407" y="206796"/>
                  </a:moveTo>
                  <a:lnTo>
                    <a:pt x="2553079" y="206796"/>
                  </a:lnTo>
                  <a:lnTo>
                    <a:pt x="2553079" y="2693"/>
                  </a:lnTo>
                  <a:lnTo>
                    <a:pt x="2604553" y="2693"/>
                  </a:lnTo>
                  <a:lnTo>
                    <a:pt x="2619404" y="3768"/>
                  </a:lnTo>
                  <a:lnTo>
                    <a:pt x="2661377" y="26382"/>
                  </a:lnTo>
                  <a:lnTo>
                    <a:pt x="2662209" y="27832"/>
                  </a:lnTo>
                  <a:lnTo>
                    <a:pt x="2582407" y="27832"/>
                  </a:lnTo>
                  <a:lnTo>
                    <a:pt x="2582407" y="91876"/>
                  </a:lnTo>
                  <a:lnTo>
                    <a:pt x="2661659" y="91876"/>
                  </a:lnTo>
                  <a:lnTo>
                    <a:pt x="2657870" y="96505"/>
                  </a:lnTo>
                  <a:lnTo>
                    <a:pt x="2652025" y="101714"/>
                  </a:lnTo>
                  <a:lnTo>
                    <a:pt x="2645226" y="106156"/>
                  </a:lnTo>
                  <a:lnTo>
                    <a:pt x="2637473" y="109832"/>
                  </a:lnTo>
                  <a:lnTo>
                    <a:pt x="2644010" y="114770"/>
                  </a:lnTo>
                  <a:lnTo>
                    <a:pt x="2647608" y="118012"/>
                  </a:lnTo>
                  <a:lnTo>
                    <a:pt x="2599465" y="118012"/>
                  </a:lnTo>
                  <a:lnTo>
                    <a:pt x="2594677" y="118211"/>
                  </a:lnTo>
                  <a:lnTo>
                    <a:pt x="2582407" y="118211"/>
                  </a:lnTo>
                  <a:lnTo>
                    <a:pt x="2582407" y="206796"/>
                  </a:lnTo>
                  <a:close/>
                </a:path>
                <a:path w="2710815" h="209550">
                  <a:moveTo>
                    <a:pt x="2661659" y="91876"/>
                  </a:moveTo>
                  <a:lnTo>
                    <a:pt x="2601261" y="91876"/>
                  </a:lnTo>
                  <a:lnTo>
                    <a:pt x="2611895" y="91006"/>
                  </a:lnTo>
                  <a:lnTo>
                    <a:pt x="2620751" y="88995"/>
                  </a:lnTo>
                  <a:lnTo>
                    <a:pt x="2627831" y="85843"/>
                  </a:lnTo>
                  <a:lnTo>
                    <a:pt x="2633133" y="81551"/>
                  </a:lnTo>
                  <a:lnTo>
                    <a:pt x="2639019" y="75067"/>
                  </a:lnTo>
                  <a:lnTo>
                    <a:pt x="2641762" y="67435"/>
                  </a:lnTo>
                  <a:lnTo>
                    <a:pt x="2641418" y="59854"/>
                  </a:lnTo>
                  <a:lnTo>
                    <a:pt x="2641363" y="49080"/>
                  </a:lnTo>
                  <a:lnTo>
                    <a:pt x="2601261" y="27832"/>
                  </a:lnTo>
                  <a:lnTo>
                    <a:pt x="2662209" y="27832"/>
                  </a:lnTo>
                  <a:lnTo>
                    <a:pt x="2666951" y="36099"/>
                  </a:lnTo>
                  <a:lnTo>
                    <a:pt x="2670355" y="47256"/>
                  </a:lnTo>
                  <a:lnTo>
                    <a:pt x="2671590" y="59854"/>
                  </a:lnTo>
                  <a:lnTo>
                    <a:pt x="2671038" y="68504"/>
                  </a:lnTo>
                  <a:lnTo>
                    <a:pt x="2669383" y="76501"/>
                  </a:lnTo>
                  <a:lnTo>
                    <a:pt x="2666624" y="83842"/>
                  </a:lnTo>
                  <a:lnTo>
                    <a:pt x="2662761" y="90529"/>
                  </a:lnTo>
                  <a:lnTo>
                    <a:pt x="2661659" y="91876"/>
                  </a:lnTo>
                  <a:close/>
                </a:path>
                <a:path w="2710815" h="209550">
                  <a:moveTo>
                    <a:pt x="2710794" y="206796"/>
                  </a:moveTo>
                  <a:lnTo>
                    <a:pt x="2675780" y="206796"/>
                  </a:lnTo>
                  <a:lnTo>
                    <a:pt x="2648845" y="164898"/>
                  </a:lnTo>
                  <a:lnTo>
                    <a:pt x="2642495" y="155237"/>
                  </a:lnTo>
                  <a:lnTo>
                    <a:pt x="2614329" y="123149"/>
                  </a:lnTo>
                  <a:lnTo>
                    <a:pt x="2599465" y="118012"/>
                  </a:lnTo>
                  <a:lnTo>
                    <a:pt x="2647608" y="118012"/>
                  </a:lnTo>
                  <a:lnTo>
                    <a:pt x="2671851" y="148513"/>
                  </a:lnTo>
                  <a:lnTo>
                    <a:pt x="2685755" y="170983"/>
                  </a:lnTo>
                  <a:lnTo>
                    <a:pt x="2688399" y="175123"/>
                  </a:lnTo>
                  <a:lnTo>
                    <a:pt x="2693387" y="182505"/>
                  </a:lnTo>
                  <a:lnTo>
                    <a:pt x="2696180" y="186495"/>
                  </a:lnTo>
                  <a:lnTo>
                    <a:pt x="2710794" y="206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8400" cy="77724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48511"/>
              <a:ext cx="10046208" cy="56814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6131"/>
            <a:ext cx="10058400" cy="5660390"/>
            <a:chOff x="0" y="1056131"/>
            <a:chExt cx="10058400" cy="56603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6131"/>
              <a:ext cx="10058400" cy="5660135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5725667" y="2994659"/>
              <a:ext cx="21590" cy="144780"/>
            </a:xfrm>
            <a:custGeom>
              <a:avLst/>
              <a:gdLst/>
              <a:ahLst/>
              <a:cxnLst/>
              <a:rect l="l" t="t" r="r" b="b"/>
              <a:pathLst>
                <a:path w="21589" h="144780">
                  <a:moveTo>
                    <a:pt x="21335" y="144780"/>
                  </a:moveTo>
                  <a:lnTo>
                    <a:pt x="0" y="144780"/>
                  </a:lnTo>
                  <a:lnTo>
                    <a:pt x="0" y="0"/>
                  </a:lnTo>
                  <a:lnTo>
                    <a:pt x="21335" y="0"/>
                  </a:lnTo>
                  <a:lnTo>
                    <a:pt x="21335" y="1447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75960" y="3041903"/>
              <a:ext cx="77724" cy="9601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76544" y="2994659"/>
              <a:ext cx="85344" cy="14325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86271" y="3043428"/>
              <a:ext cx="79248" cy="9601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86856" y="2993136"/>
              <a:ext cx="481583" cy="19354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97396" y="3025140"/>
              <a:ext cx="217932" cy="11430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80859" y="3041903"/>
              <a:ext cx="173736" cy="9753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77456" y="2994659"/>
              <a:ext cx="85344" cy="14325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87183" y="3005327"/>
              <a:ext cx="141731" cy="13411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48728" y="3043427"/>
              <a:ext cx="85344" cy="14325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55408" y="2994659"/>
              <a:ext cx="77724" cy="143255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7559027" y="2994659"/>
              <a:ext cx="66040" cy="145415"/>
            </a:xfrm>
            <a:custGeom>
              <a:avLst/>
              <a:gdLst/>
              <a:ahLst/>
              <a:cxnLst/>
              <a:rect l="l" t="t" r="r" b="b"/>
              <a:pathLst>
                <a:path w="66040" h="145414">
                  <a:moveTo>
                    <a:pt x="19812" y="48768"/>
                  </a:moveTo>
                  <a:lnTo>
                    <a:pt x="1524" y="48768"/>
                  </a:lnTo>
                  <a:lnTo>
                    <a:pt x="1524" y="143256"/>
                  </a:lnTo>
                  <a:lnTo>
                    <a:pt x="19812" y="143256"/>
                  </a:lnTo>
                  <a:lnTo>
                    <a:pt x="19812" y="48768"/>
                  </a:lnTo>
                  <a:close/>
                </a:path>
                <a:path w="66040" h="145414">
                  <a:moveTo>
                    <a:pt x="21336" y="15240"/>
                  </a:moveTo>
                  <a:lnTo>
                    <a:pt x="16764" y="10668"/>
                  </a:lnTo>
                  <a:lnTo>
                    <a:pt x="4572" y="10668"/>
                  </a:lnTo>
                  <a:lnTo>
                    <a:pt x="0" y="15240"/>
                  </a:lnTo>
                  <a:lnTo>
                    <a:pt x="0" y="27432"/>
                  </a:lnTo>
                  <a:lnTo>
                    <a:pt x="4572" y="32004"/>
                  </a:lnTo>
                  <a:lnTo>
                    <a:pt x="16764" y="32004"/>
                  </a:lnTo>
                  <a:lnTo>
                    <a:pt x="21336" y="27432"/>
                  </a:lnTo>
                  <a:lnTo>
                    <a:pt x="21336" y="15240"/>
                  </a:lnTo>
                  <a:close/>
                </a:path>
                <a:path w="66040" h="145414">
                  <a:moveTo>
                    <a:pt x="65532" y="0"/>
                  </a:moveTo>
                  <a:lnTo>
                    <a:pt x="45732" y="0"/>
                  </a:lnTo>
                  <a:lnTo>
                    <a:pt x="45732" y="144792"/>
                  </a:lnTo>
                  <a:lnTo>
                    <a:pt x="65532" y="144792"/>
                  </a:lnTo>
                  <a:lnTo>
                    <a:pt x="655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47432" y="3041903"/>
              <a:ext cx="83820" cy="97536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10500" y="3041903"/>
              <a:ext cx="77724" cy="96012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911083" y="3025140"/>
              <a:ext cx="414527" cy="114300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48471" y="2994659"/>
              <a:ext cx="173736" cy="143256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8584679" y="3025152"/>
              <a:ext cx="559435" cy="114300"/>
            </a:xfrm>
            <a:custGeom>
              <a:avLst/>
              <a:gdLst/>
              <a:ahLst/>
              <a:cxnLst/>
              <a:rect l="l" t="t" r="r" b="b"/>
              <a:pathLst>
                <a:path w="559434" h="114300">
                  <a:moveTo>
                    <a:pt x="62484" y="86868"/>
                  </a:moveTo>
                  <a:lnTo>
                    <a:pt x="31153" y="54673"/>
                  </a:lnTo>
                  <a:lnTo>
                    <a:pt x="23622" y="49530"/>
                  </a:lnTo>
                  <a:lnTo>
                    <a:pt x="19532" y="45529"/>
                  </a:lnTo>
                  <a:lnTo>
                    <a:pt x="18288" y="42672"/>
                  </a:lnTo>
                  <a:lnTo>
                    <a:pt x="18288" y="36576"/>
                  </a:lnTo>
                  <a:lnTo>
                    <a:pt x="22860" y="33528"/>
                  </a:lnTo>
                  <a:lnTo>
                    <a:pt x="30480" y="33528"/>
                  </a:lnTo>
                  <a:lnTo>
                    <a:pt x="36703" y="34099"/>
                  </a:lnTo>
                  <a:lnTo>
                    <a:pt x="43624" y="35814"/>
                  </a:lnTo>
                  <a:lnTo>
                    <a:pt x="50850" y="38671"/>
                  </a:lnTo>
                  <a:lnTo>
                    <a:pt x="57912" y="42672"/>
                  </a:lnTo>
                  <a:lnTo>
                    <a:pt x="57912" y="25908"/>
                  </a:lnTo>
                  <a:lnTo>
                    <a:pt x="51054" y="22136"/>
                  </a:lnTo>
                  <a:lnTo>
                    <a:pt x="44196" y="19812"/>
                  </a:lnTo>
                  <a:lnTo>
                    <a:pt x="37338" y="18618"/>
                  </a:lnTo>
                  <a:lnTo>
                    <a:pt x="30480" y="18288"/>
                  </a:lnTo>
                  <a:lnTo>
                    <a:pt x="18008" y="19951"/>
                  </a:lnTo>
                  <a:lnTo>
                    <a:pt x="8382" y="24765"/>
                  </a:lnTo>
                  <a:lnTo>
                    <a:pt x="2197" y="32423"/>
                  </a:lnTo>
                  <a:lnTo>
                    <a:pt x="0" y="42672"/>
                  </a:lnTo>
                  <a:lnTo>
                    <a:pt x="6908" y="58813"/>
                  </a:lnTo>
                  <a:lnTo>
                    <a:pt x="22098" y="70104"/>
                  </a:lnTo>
                  <a:lnTo>
                    <a:pt x="37299" y="79095"/>
                  </a:lnTo>
                  <a:lnTo>
                    <a:pt x="44196" y="88392"/>
                  </a:lnTo>
                  <a:lnTo>
                    <a:pt x="44196" y="94488"/>
                  </a:lnTo>
                  <a:lnTo>
                    <a:pt x="38100" y="97536"/>
                  </a:lnTo>
                  <a:lnTo>
                    <a:pt x="28956" y="99060"/>
                  </a:lnTo>
                  <a:lnTo>
                    <a:pt x="22720" y="98196"/>
                  </a:lnTo>
                  <a:lnTo>
                    <a:pt x="15621" y="95631"/>
                  </a:lnTo>
                  <a:lnTo>
                    <a:pt x="7962" y="91338"/>
                  </a:lnTo>
                  <a:lnTo>
                    <a:pt x="0" y="85344"/>
                  </a:lnTo>
                  <a:lnTo>
                    <a:pt x="0" y="106680"/>
                  </a:lnTo>
                  <a:lnTo>
                    <a:pt x="7797" y="110439"/>
                  </a:lnTo>
                  <a:lnTo>
                    <a:pt x="15430" y="112776"/>
                  </a:lnTo>
                  <a:lnTo>
                    <a:pt x="23368" y="113957"/>
                  </a:lnTo>
                  <a:lnTo>
                    <a:pt x="32004" y="114300"/>
                  </a:lnTo>
                  <a:lnTo>
                    <a:pt x="44488" y="112369"/>
                  </a:lnTo>
                  <a:lnTo>
                    <a:pt x="54102" y="106870"/>
                  </a:lnTo>
                  <a:lnTo>
                    <a:pt x="60299" y="98221"/>
                  </a:lnTo>
                  <a:lnTo>
                    <a:pt x="62484" y="86868"/>
                  </a:lnTo>
                  <a:close/>
                </a:path>
                <a:path w="559434" h="114300">
                  <a:moveTo>
                    <a:pt x="140208" y="91440"/>
                  </a:moveTo>
                  <a:lnTo>
                    <a:pt x="134112" y="96012"/>
                  </a:lnTo>
                  <a:lnTo>
                    <a:pt x="126492" y="97536"/>
                  </a:lnTo>
                  <a:lnTo>
                    <a:pt x="114300" y="97536"/>
                  </a:lnTo>
                  <a:lnTo>
                    <a:pt x="106680" y="94488"/>
                  </a:lnTo>
                  <a:lnTo>
                    <a:pt x="106680" y="35052"/>
                  </a:lnTo>
                  <a:lnTo>
                    <a:pt x="135636" y="35052"/>
                  </a:lnTo>
                  <a:lnTo>
                    <a:pt x="135636" y="18288"/>
                  </a:lnTo>
                  <a:lnTo>
                    <a:pt x="106680" y="18288"/>
                  </a:lnTo>
                  <a:lnTo>
                    <a:pt x="106680" y="0"/>
                  </a:lnTo>
                  <a:lnTo>
                    <a:pt x="71628" y="33528"/>
                  </a:lnTo>
                  <a:lnTo>
                    <a:pt x="71628" y="35052"/>
                  </a:lnTo>
                  <a:lnTo>
                    <a:pt x="88392" y="35052"/>
                  </a:lnTo>
                  <a:lnTo>
                    <a:pt x="88392" y="85344"/>
                  </a:lnTo>
                  <a:lnTo>
                    <a:pt x="90157" y="96939"/>
                  </a:lnTo>
                  <a:lnTo>
                    <a:pt x="95631" y="106108"/>
                  </a:lnTo>
                  <a:lnTo>
                    <a:pt x="105117" y="112128"/>
                  </a:lnTo>
                  <a:lnTo>
                    <a:pt x="118872" y="114300"/>
                  </a:lnTo>
                  <a:lnTo>
                    <a:pt x="124968" y="114300"/>
                  </a:lnTo>
                  <a:lnTo>
                    <a:pt x="134112" y="112776"/>
                  </a:lnTo>
                  <a:lnTo>
                    <a:pt x="140208" y="108204"/>
                  </a:lnTo>
                  <a:lnTo>
                    <a:pt x="140208" y="91440"/>
                  </a:lnTo>
                  <a:close/>
                </a:path>
                <a:path w="559434" h="114300">
                  <a:moveTo>
                    <a:pt x="224040" y="28943"/>
                  </a:moveTo>
                  <a:lnTo>
                    <a:pt x="216420" y="21323"/>
                  </a:lnTo>
                  <a:lnTo>
                    <a:pt x="210324" y="16751"/>
                  </a:lnTo>
                  <a:lnTo>
                    <a:pt x="202704" y="16751"/>
                  </a:lnTo>
                  <a:lnTo>
                    <a:pt x="195846" y="18186"/>
                  </a:lnTo>
                  <a:lnTo>
                    <a:pt x="188988" y="22466"/>
                  </a:lnTo>
                  <a:lnTo>
                    <a:pt x="182130" y="29616"/>
                  </a:lnTo>
                  <a:lnTo>
                    <a:pt x="175272" y="39611"/>
                  </a:lnTo>
                  <a:lnTo>
                    <a:pt x="175272" y="18275"/>
                  </a:lnTo>
                  <a:lnTo>
                    <a:pt x="156984" y="18275"/>
                  </a:lnTo>
                  <a:lnTo>
                    <a:pt x="156984" y="112763"/>
                  </a:lnTo>
                  <a:lnTo>
                    <a:pt x="175272" y="112763"/>
                  </a:lnTo>
                  <a:lnTo>
                    <a:pt x="175272" y="62471"/>
                  </a:lnTo>
                  <a:lnTo>
                    <a:pt x="176911" y="51765"/>
                  </a:lnTo>
                  <a:lnTo>
                    <a:pt x="181559" y="43040"/>
                  </a:lnTo>
                  <a:lnTo>
                    <a:pt x="185775" y="39611"/>
                  </a:lnTo>
                  <a:lnTo>
                    <a:pt x="188772" y="37185"/>
                  </a:lnTo>
                  <a:lnTo>
                    <a:pt x="198132" y="35039"/>
                  </a:lnTo>
                  <a:lnTo>
                    <a:pt x="201180" y="35039"/>
                  </a:lnTo>
                  <a:lnTo>
                    <a:pt x="208800" y="38087"/>
                  </a:lnTo>
                  <a:lnTo>
                    <a:pt x="214896" y="42659"/>
                  </a:lnTo>
                  <a:lnTo>
                    <a:pt x="219976" y="35039"/>
                  </a:lnTo>
                  <a:lnTo>
                    <a:pt x="224040" y="28943"/>
                  </a:lnTo>
                  <a:close/>
                </a:path>
                <a:path w="559434" h="114300">
                  <a:moveTo>
                    <a:pt x="312420" y="68567"/>
                  </a:moveTo>
                  <a:lnTo>
                    <a:pt x="310908" y="56375"/>
                  </a:lnTo>
                  <a:lnTo>
                    <a:pt x="309664" y="46329"/>
                  </a:lnTo>
                  <a:lnTo>
                    <a:pt x="303428" y="33515"/>
                  </a:lnTo>
                  <a:lnTo>
                    <a:pt x="301752" y="30086"/>
                  </a:lnTo>
                  <a:lnTo>
                    <a:pt x="294132" y="24015"/>
                  </a:lnTo>
                  <a:lnTo>
                    <a:pt x="294132" y="56375"/>
                  </a:lnTo>
                  <a:lnTo>
                    <a:pt x="248412" y="56375"/>
                  </a:lnTo>
                  <a:lnTo>
                    <a:pt x="250939" y="47028"/>
                  </a:lnTo>
                  <a:lnTo>
                    <a:pt x="256032" y="39801"/>
                  </a:lnTo>
                  <a:lnTo>
                    <a:pt x="263423" y="35166"/>
                  </a:lnTo>
                  <a:lnTo>
                    <a:pt x="272796" y="33515"/>
                  </a:lnTo>
                  <a:lnTo>
                    <a:pt x="281927" y="35166"/>
                  </a:lnTo>
                  <a:lnTo>
                    <a:pt x="288607" y="39801"/>
                  </a:lnTo>
                  <a:lnTo>
                    <a:pt x="292735" y="47028"/>
                  </a:lnTo>
                  <a:lnTo>
                    <a:pt x="294132" y="56375"/>
                  </a:lnTo>
                  <a:lnTo>
                    <a:pt x="294132" y="24015"/>
                  </a:lnTo>
                  <a:lnTo>
                    <a:pt x="289280" y="20142"/>
                  </a:lnTo>
                  <a:lnTo>
                    <a:pt x="272796" y="16751"/>
                  </a:lnTo>
                  <a:lnTo>
                    <a:pt x="254965" y="20307"/>
                  </a:lnTo>
                  <a:lnTo>
                    <a:pt x="240982" y="30276"/>
                  </a:lnTo>
                  <a:lnTo>
                    <a:pt x="231863" y="45694"/>
                  </a:lnTo>
                  <a:lnTo>
                    <a:pt x="228600" y="65519"/>
                  </a:lnTo>
                  <a:lnTo>
                    <a:pt x="231673" y="84074"/>
                  </a:lnTo>
                  <a:lnTo>
                    <a:pt x="240601" y="99618"/>
                  </a:lnTo>
                  <a:lnTo>
                    <a:pt x="254965" y="110312"/>
                  </a:lnTo>
                  <a:lnTo>
                    <a:pt x="274320" y="114287"/>
                  </a:lnTo>
                  <a:lnTo>
                    <a:pt x="284975" y="113703"/>
                  </a:lnTo>
                  <a:lnTo>
                    <a:pt x="294322" y="111810"/>
                  </a:lnTo>
                  <a:lnTo>
                    <a:pt x="302831" y="108508"/>
                  </a:lnTo>
                  <a:lnTo>
                    <a:pt x="310896" y="103619"/>
                  </a:lnTo>
                  <a:lnTo>
                    <a:pt x="310896" y="97523"/>
                  </a:lnTo>
                  <a:lnTo>
                    <a:pt x="310896" y="85331"/>
                  </a:lnTo>
                  <a:lnTo>
                    <a:pt x="302895" y="90462"/>
                  </a:lnTo>
                  <a:lnTo>
                    <a:pt x="294894" y="94284"/>
                  </a:lnTo>
                  <a:lnTo>
                    <a:pt x="286893" y="96697"/>
                  </a:lnTo>
                  <a:lnTo>
                    <a:pt x="278892" y="97523"/>
                  </a:lnTo>
                  <a:lnTo>
                    <a:pt x="266611" y="95580"/>
                  </a:lnTo>
                  <a:lnTo>
                    <a:pt x="257175" y="89903"/>
                  </a:lnTo>
                  <a:lnTo>
                    <a:pt x="250609" y="80810"/>
                  </a:lnTo>
                  <a:lnTo>
                    <a:pt x="246888" y="68567"/>
                  </a:lnTo>
                  <a:lnTo>
                    <a:pt x="312420" y="68567"/>
                  </a:lnTo>
                  <a:close/>
                </a:path>
                <a:path w="559434" h="114300">
                  <a:moveTo>
                    <a:pt x="406920" y="95999"/>
                  </a:moveTo>
                  <a:lnTo>
                    <a:pt x="402336" y="99047"/>
                  </a:lnTo>
                  <a:lnTo>
                    <a:pt x="399288" y="100571"/>
                  </a:lnTo>
                  <a:lnTo>
                    <a:pt x="393192" y="100571"/>
                  </a:lnTo>
                  <a:lnTo>
                    <a:pt x="393192" y="65519"/>
                  </a:lnTo>
                  <a:lnTo>
                    <a:pt x="393192" y="47231"/>
                  </a:lnTo>
                  <a:lnTo>
                    <a:pt x="359664" y="16751"/>
                  </a:lnTo>
                  <a:lnTo>
                    <a:pt x="349948" y="17589"/>
                  </a:lnTo>
                  <a:lnTo>
                    <a:pt x="341376" y="19989"/>
                  </a:lnTo>
                  <a:lnTo>
                    <a:pt x="333946" y="23825"/>
                  </a:lnTo>
                  <a:lnTo>
                    <a:pt x="327660" y="28943"/>
                  </a:lnTo>
                  <a:lnTo>
                    <a:pt x="327660" y="50279"/>
                  </a:lnTo>
                  <a:lnTo>
                    <a:pt x="334784" y="43167"/>
                  </a:lnTo>
                  <a:lnTo>
                    <a:pt x="342328" y="37896"/>
                  </a:lnTo>
                  <a:lnTo>
                    <a:pt x="350164" y="34645"/>
                  </a:lnTo>
                  <a:lnTo>
                    <a:pt x="358140" y="33515"/>
                  </a:lnTo>
                  <a:lnTo>
                    <a:pt x="368808" y="33515"/>
                  </a:lnTo>
                  <a:lnTo>
                    <a:pt x="374904" y="39611"/>
                  </a:lnTo>
                  <a:lnTo>
                    <a:pt x="374904" y="56375"/>
                  </a:lnTo>
                  <a:lnTo>
                    <a:pt x="374904" y="65519"/>
                  </a:lnTo>
                  <a:lnTo>
                    <a:pt x="374904" y="94475"/>
                  </a:lnTo>
                  <a:lnTo>
                    <a:pt x="370332" y="99047"/>
                  </a:lnTo>
                  <a:lnTo>
                    <a:pt x="364236" y="102095"/>
                  </a:lnTo>
                  <a:lnTo>
                    <a:pt x="350520" y="102095"/>
                  </a:lnTo>
                  <a:lnTo>
                    <a:pt x="344424" y="95999"/>
                  </a:lnTo>
                  <a:lnTo>
                    <a:pt x="344424" y="88379"/>
                  </a:lnTo>
                  <a:lnTo>
                    <a:pt x="346837" y="81165"/>
                  </a:lnTo>
                  <a:lnTo>
                    <a:pt x="353377" y="75234"/>
                  </a:lnTo>
                  <a:lnTo>
                    <a:pt x="363080" y="70167"/>
                  </a:lnTo>
                  <a:lnTo>
                    <a:pt x="374904" y="65519"/>
                  </a:lnTo>
                  <a:lnTo>
                    <a:pt x="374904" y="56375"/>
                  </a:lnTo>
                  <a:lnTo>
                    <a:pt x="336423" y="71615"/>
                  </a:lnTo>
                  <a:lnTo>
                    <a:pt x="326136" y="91427"/>
                  </a:lnTo>
                  <a:lnTo>
                    <a:pt x="327787" y="100152"/>
                  </a:lnTo>
                  <a:lnTo>
                    <a:pt x="332422" y="107429"/>
                  </a:lnTo>
                  <a:lnTo>
                    <a:pt x="339648" y="112433"/>
                  </a:lnTo>
                  <a:lnTo>
                    <a:pt x="348996" y="114287"/>
                  </a:lnTo>
                  <a:lnTo>
                    <a:pt x="355841" y="113715"/>
                  </a:lnTo>
                  <a:lnTo>
                    <a:pt x="362521" y="112001"/>
                  </a:lnTo>
                  <a:lnTo>
                    <a:pt x="368935" y="109143"/>
                  </a:lnTo>
                  <a:lnTo>
                    <a:pt x="374904" y="105143"/>
                  </a:lnTo>
                  <a:lnTo>
                    <a:pt x="376428" y="111239"/>
                  </a:lnTo>
                  <a:lnTo>
                    <a:pt x="381000" y="114287"/>
                  </a:lnTo>
                  <a:lnTo>
                    <a:pt x="394716" y="114287"/>
                  </a:lnTo>
                  <a:lnTo>
                    <a:pt x="406920" y="108191"/>
                  </a:lnTo>
                  <a:lnTo>
                    <a:pt x="406920" y="105143"/>
                  </a:lnTo>
                  <a:lnTo>
                    <a:pt x="406920" y="102095"/>
                  </a:lnTo>
                  <a:lnTo>
                    <a:pt x="406920" y="100571"/>
                  </a:lnTo>
                  <a:lnTo>
                    <a:pt x="406920" y="95999"/>
                  </a:lnTo>
                  <a:close/>
                </a:path>
                <a:path w="559434" h="114300">
                  <a:moveTo>
                    <a:pt x="559308" y="53327"/>
                  </a:moveTo>
                  <a:lnTo>
                    <a:pt x="557123" y="38849"/>
                  </a:lnTo>
                  <a:lnTo>
                    <a:pt x="550926" y="27800"/>
                  </a:lnTo>
                  <a:lnTo>
                    <a:pt x="541312" y="20751"/>
                  </a:lnTo>
                  <a:lnTo>
                    <a:pt x="528828" y="18275"/>
                  </a:lnTo>
                  <a:lnTo>
                    <a:pt x="519112" y="19380"/>
                  </a:lnTo>
                  <a:lnTo>
                    <a:pt x="510540" y="22466"/>
                  </a:lnTo>
                  <a:lnTo>
                    <a:pt x="503110" y="27279"/>
                  </a:lnTo>
                  <a:lnTo>
                    <a:pt x="496824" y="33515"/>
                  </a:lnTo>
                  <a:lnTo>
                    <a:pt x="491451" y="26644"/>
                  </a:lnTo>
                  <a:lnTo>
                    <a:pt x="484632" y="21894"/>
                  </a:lnTo>
                  <a:lnTo>
                    <a:pt x="476681" y="19164"/>
                  </a:lnTo>
                  <a:lnTo>
                    <a:pt x="467868" y="18275"/>
                  </a:lnTo>
                  <a:lnTo>
                    <a:pt x="461010" y="19138"/>
                  </a:lnTo>
                  <a:lnTo>
                    <a:pt x="454152" y="21704"/>
                  </a:lnTo>
                  <a:lnTo>
                    <a:pt x="447294" y="25996"/>
                  </a:lnTo>
                  <a:lnTo>
                    <a:pt x="440436" y="31991"/>
                  </a:lnTo>
                  <a:lnTo>
                    <a:pt x="440436" y="18275"/>
                  </a:lnTo>
                  <a:lnTo>
                    <a:pt x="422148" y="18275"/>
                  </a:lnTo>
                  <a:lnTo>
                    <a:pt x="422148" y="112763"/>
                  </a:lnTo>
                  <a:lnTo>
                    <a:pt x="440436" y="112763"/>
                  </a:lnTo>
                  <a:lnTo>
                    <a:pt x="440436" y="44183"/>
                  </a:lnTo>
                  <a:lnTo>
                    <a:pt x="445960" y="38430"/>
                  </a:lnTo>
                  <a:lnTo>
                    <a:pt x="451485" y="34658"/>
                  </a:lnTo>
                  <a:lnTo>
                    <a:pt x="457581" y="32613"/>
                  </a:lnTo>
                  <a:lnTo>
                    <a:pt x="464820" y="31991"/>
                  </a:lnTo>
                  <a:lnTo>
                    <a:pt x="471297" y="33426"/>
                  </a:lnTo>
                  <a:lnTo>
                    <a:pt x="476631" y="37706"/>
                  </a:lnTo>
                  <a:lnTo>
                    <a:pt x="480250" y="44856"/>
                  </a:lnTo>
                  <a:lnTo>
                    <a:pt x="481584" y="54851"/>
                  </a:lnTo>
                  <a:lnTo>
                    <a:pt x="481584" y="112763"/>
                  </a:lnTo>
                  <a:lnTo>
                    <a:pt x="499872" y="112763"/>
                  </a:lnTo>
                  <a:lnTo>
                    <a:pt x="499872" y="44183"/>
                  </a:lnTo>
                  <a:lnTo>
                    <a:pt x="505968" y="38087"/>
                  </a:lnTo>
                  <a:lnTo>
                    <a:pt x="515112" y="31991"/>
                  </a:lnTo>
                  <a:lnTo>
                    <a:pt x="521208" y="31991"/>
                  </a:lnTo>
                  <a:lnTo>
                    <a:pt x="528815" y="33642"/>
                  </a:lnTo>
                  <a:lnTo>
                    <a:pt x="535114" y="38277"/>
                  </a:lnTo>
                  <a:lnTo>
                    <a:pt x="539432" y="45504"/>
                  </a:lnTo>
                  <a:lnTo>
                    <a:pt x="541020" y="54851"/>
                  </a:lnTo>
                  <a:lnTo>
                    <a:pt x="541020" y="112763"/>
                  </a:lnTo>
                  <a:lnTo>
                    <a:pt x="559308" y="112763"/>
                  </a:lnTo>
                  <a:lnTo>
                    <a:pt x="559308" y="533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65335" y="3041903"/>
              <a:ext cx="83820" cy="97536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272016" y="3041903"/>
              <a:ext cx="68580" cy="96012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708903" y="3244829"/>
              <a:ext cx="3374142" cy="192658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723546" y="3574805"/>
              <a:ext cx="2785706" cy="193390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721663" y="3828880"/>
              <a:ext cx="1760703" cy="190776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724801" y="4156973"/>
              <a:ext cx="2149577" cy="193390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21245" y="4411048"/>
              <a:ext cx="1959847" cy="190776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21663" y="4737617"/>
              <a:ext cx="3371840" cy="193390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312407" y="1328419"/>
              <a:ext cx="3013075" cy="880110"/>
            </a:xfrm>
            <a:custGeom>
              <a:avLst/>
              <a:gdLst/>
              <a:ahLst/>
              <a:cxnLst/>
              <a:rect l="l" t="t" r="r" b="b"/>
              <a:pathLst>
                <a:path w="3013075" h="880110">
                  <a:moveTo>
                    <a:pt x="259092" y="566420"/>
                  </a:moveTo>
                  <a:lnTo>
                    <a:pt x="86868" y="566420"/>
                  </a:lnTo>
                  <a:lnTo>
                    <a:pt x="86868" y="232410"/>
                  </a:lnTo>
                  <a:lnTo>
                    <a:pt x="0" y="232410"/>
                  </a:lnTo>
                  <a:lnTo>
                    <a:pt x="0" y="566420"/>
                  </a:lnTo>
                  <a:lnTo>
                    <a:pt x="0" y="632460"/>
                  </a:lnTo>
                  <a:lnTo>
                    <a:pt x="259092" y="632460"/>
                  </a:lnTo>
                  <a:lnTo>
                    <a:pt x="259092" y="566420"/>
                  </a:lnTo>
                  <a:close/>
                </a:path>
                <a:path w="3013075" h="880110">
                  <a:moveTo>
                    <a:pt x="664476" y="233692"/>
                  </a:moveTo>
                  <a:lnTo>
                    <a:pt x="577608" y="233692"/>
                  </a:lnTo>
                  <a:lnTo>
                    <a:pt x="577608" y="477532"/>
                  </a:lnTo>
                  <a:lnTo>
                    <a:pt x="575818" y="511644"/>
                  </a:lnTo>
                  <a:lnTo>
                    <a:pt x="565607" y="543636"/>
                  </a:lnTo>
                  <a:lnTo>
                    <a:pt x="539673" y="567321"/>
                  </a:lnTo>
                  <a:lnTo>
                    <a:pt x="490740" y="576592"/>
                  </a:lnTo>
                  <a:lnTo>
                    <a:pt x="441794" y="567321"/>
                  </a:lnTo>
                  <a:lnTo>
                    <a:pt x="415874" y="543636"/>
                  </a:lnTo>
                  <a:lnTo>
                    <a:pt x="405650" y="511644"/>
                  </a:lnTo>
                  <a:lnTo>
                    <a:pt x="403872" y="477532"/>
                  </a:lnTo>
                  <a:lnTo>
                    <a:pt x="403872" y="233692"/>
                  </a:lnTo>
                  <a:lnTo>
                    <a:pt x="317004" y="233692"/>
                  </a:lnTo>
                  <a:lnTo>
                    <a:pt x="317004" y="472960"/>
                  </a:lnTo>
                  <a:lnTo>
                    <a:pt x="317550" y="500214"/>
                  </a:lnTo>
                  <a:lnTo>
                    <a:pt x="326644" y="549033"/>
                  </a:lnTo>
                  <a:lnTo>
                    <a:pt x="372414" y="608444"/>
                  </a:lnTo>
                  <a:lnTo>
                    <a:pt x="413207" y="629170"/>
                  </a:lnTo>
                  <a:lnTo>
                    <a:pt x="454279" y="638454"/>
                  </a:lnTo>
                  <a:lnTo>
                    <a:pt x="489216" y="640600"/>
                  </a:lnTo>
                  <a:lnTo>
                    <a:pt x="492264" y="640600"/>
                  </a:lnTo>
                  <a:lnTo>
                    <a:pt x="568274" y="629170"/>
                  </a:lnTo>
                  <a:lnTo>
                    <a:pt x="609053" y="608444"/>
                  </a:lnTo>
                  <a:lnTo>
                    <a:pt x="643140" y="572020"/>
                  </a:lnTo>
                  <a:lnTo>
                    <a:pt x="661238" y="525348"/>
                  </a:lnTo>
                  <a:lnTo>
                    <a:pt x="664476" y="472960"/>
                  </a:lnTo>
                  <a:lnTo>
                    <a:pt x="664476" y="233692"/>
                  </a:lnTo>
                  <a:close/>
                </a:path>
                <a:path w="3013075" h="880110">
                  <a:moveTo>
                    <a:pt x="1200912" y="232156"/>
                  </a:moveTo>
                  <a:lnTo>
                    <a:pt x="1060704" y="232156"/>
                  </a:lnTo>
                  <a:lnTo>
                    <a:pt x="975360" y="524764"/>
                  </a:lnTo>
                  <a:lnTo>
                    <a:pt x="890016" y="232156"/>
                  </a:lnTo>
                  <a:lnTo>
                    <a:pt x="749808" y="232156"/>
                  </a:lnTo>
                  <a:lnTo>
                    <a:pt x="749808" y="632968"/>
                  </a:lnTo>
                  <a:lnTo>
                    <a:pt x="830580" y="632968"/>
                  </a:lnTo>
                  <a:lnTo>
                    <a:pt x="830580" y="288544"/>
                  </a:lnTo>
                  <a:lnTo>
                    <a:pt x="937260" y="632968"/>
                  </a:lnTo>
                  <a:lnTo>
                    <a:pt x="1013460" y="632968"/>
                  </a:lnTo>
                  <a:lnTo>
                    <a:pt x="1120140" y="288544"/>
                  </a:lnTo>
                  <a:lnTo>
                    <a:pt x="1120140" y="632968"/>
                  </a:lnTo>
                  <a:lnTo>
                    <a:pt x="1200912" y="632968"/>
                  </a:lnTo>
                  <a:lnTo>
                    <a:pt x="1200912" y="232156"/>
                  </a:lnTo>
                  <a:close/>
                </a:path>
                <a:path w="3013075" h="880110">
                  <a:moveTo>
                    <a:pt x="1312164" y="169672"/>
                  </a:moveTo>
                  <a:lnTo>
                    <a:pt x="1274064" y="93472"/>
                  </a:lnTo>
                  <a:lnTo>
                    <a:pt x="1254252" y="102628"/>
                  </a:lnTo>
                  <a:lnTo>
                    <a:pt x="1290840" y="180340"/>
                  </a:lnTo>
                  <a:lnTo>
                    <a:pt x="1312164" y="169672"/>
                  </a:lnTo>
                  <a:close/>
                </a:path>
                <a:path w="3013075" h="880110">
                  <a:moveTo>
                    <a:pt x="1392936" y="230632"/>
                  </a:moveTo>
                  <a:lnTo>
                    <a:pt x="1304544" y="230632"/>
                  </a:lnTo>
                  <a:lnTo>
                    <a:pt x="1304544" y="634504"/>
                  </a:lnTo>
                  <a:lnTo>
                    <a:pt x="1392936" y="634504"/>
                  </a:lnTo>
                  <a:lnTo>
                    <a:pt x="1392936" y="230632"/>
                  </a:lnTo>
                  <a:close/>
                </a:path>
                <a:path w="3013075" h="880110">
                  <a:moveTo>
                    <a:pt x="1444752" y="102628"/>
                  </a:moveTo>
                  <a:lnTo>
                    <a:pt x="1423428" y="93472"/>
                  </a:lnTo>
                  <a:lnTo>
                    <a:pt x="1385328" y="169672"/>
                  </a:lnTo>
                  <a:lnTo>
                    <a:pt x="1406652" y="180340"/>
                  </a:lnTo>
                  <a:lnTo>
                    <a:pt x="1444752" y="102628"/>
                  </a:lnTo>
                  <a:close/>
                </a:path>
                <a:path w="3013075" h="880110">
                  <a:moveTo>
                    <a:pt x="1851672" y="232156"/>
                  </a:moveTo>
                  <a:lnTo>
                    <a:pt x="1770900" y="232156"/>
                  </a:lnTo>
                  <a:lnTo>
                    <a:pt x="1770900" y="544576"/>
                  </a:lnTo>
                  <a:lnTo>
                    <a:pt x="1621548" y="232156"/>
                  </a:lnTo>
                  <a:lnTo>
                    <a:pt x="1496580" y="232156"/>
                  </a:lnTo>
                  <a:lnTo>
                    <a:pt x="1496580" y="632968"/>
                  </a:lnTo>
                  <a:lnTo>
                    <a:pt x="1577352" y="632968"/>
                  </a:lnTo>
                  <a:lnTo>
                    <a:pt x="1577352" y="303784"/>
                  </a:lnTo>
                  <a:lnTo>
                    <a:pt x="1732800" y="632968"/>
                  </a:lnTo>
                  <a:lnTo>
                    <a:pt x="1851672" y="632968"/>
                  </a:lnTo>
                  <a:lnTo>
                    <a:pt x="1851672" y="232156"/>
                  </a:lnTo>
                  <a:close/>
                </a:path>
                <a:path w="3013075" h="880110">
                  <a:moveTo>
                    <a:pt x="2307348" y="871220"/>
                  </a:moveTo>
                  <a:lnTo>
                    <a:pt x="2144280" y="871220"/>
                  </a:lnTo>
                  <a:lnTo>
                    <a:pt x="2144280" y="707390"/>
                  </a:lnTo>
                  <a:lnTo>
                    <a:pt x="2135124" y="707390"/>
                  </a:lnTo>
                  <a:lnTo>
                    <a:pt x="2135124" y="871220"/>
                  </a:lnTo>
                  <a:lnTo>
                    <a:pt x="2135124" y="880110"/>
                  </a:lnTo>
                  <a:lnTo>
                    <a:pt x="2307348" y="880110"/>
                  </a:lnTo>
                  <a:lnTo>
                    <a:pt x="2307348" y="871220"/>
                  </a:lnTo>
                  <a:close/>
                </a:path>
                <a:path w="3013075" h="880110">
                  <a:moveTo>
                    <a:pt x="2307348" y="0"/>
                  </a:moveTo>
                  <a:lnTo>
                    <a:pt x="2135124" y="0"/>
                  </a:lnTo>
                  <a:lnTo>
                    <a:pt x="2135124" y="10160"/>
                  </a:lnTo>
                  <a:lnTo>
                    <a:pt x="2135124" y="172720"/>
                  </a:lnTo>
                  <a:lnTo>
                    <a:pt x="2144280" y="172720"/>
                  </a:lnTo>
                  <a:lnTo>
                    <a:pt x="2144280" y="10160"/>
                  </a:lnTo>
                  <a:lnTo>
                    <a:pt x="2307348" y="10160"/>
                  </a:lnTo>
                  <a:lnTo>
                    <a:pt x="2307348" y="0"/>
                  </a:lnTo>
                  <a:close/>
                </a:path>
                <a:path w="3013075" h="880110">
                  <a:moveTo>
                    <a:pt x="2651772" y="637540"/>
                  </a:moveTo>
                  <a:lnTo>
                    <a:pt x="2506992" y="424180"/>
                  </a:lnTo>
                  <a:lnTo>
                    <a:pt x="2644152" y="223012"/>
                  </a:lnTo>
                  <a:lnTo>
                    <a:pt x="2593860" y="223012"/>
                  </a:lnTo>
                  <a:lnTo>
                    <a:pt x="2479560" y="393700"/>
                  </a:lnTo>
                  <a:lnTo>
                    <a:pt x="2369832" y="223012"/>
                  </a:lnTo>
                  <a:lnTo>
                    <a:pt x="2316492" y="223012"/>
                  </a:lnTo>
                  <a:lnTo>
                    <a:pt x="2452128" y="424180"/>
                  </a:lnTo>
                  <a:lnTo>
                    <a:pt x="2307348" y="637540"/>
                  </a:lnTo>
                  <a:lnTo>
                    <a:pt x="2357640" y="637540"/>
                  </a:lnTo>
                  <a:lnTo>
                    <a:pt x="2479560" y="457708"/>
                  </a:lnTo>
                  <a:lnTo>
                    <a:pt x="2596908" y="637540"/>
                  </a:lnTo>
                  <a:lnTo>
                    <a:pt x="2651772" y="637540"/>
                  </a:lnTo>
                  <a:close/>
                </a:path>
                <a:path w="3013075" h="880110">
                  <a:moveTo>
                    <a:pt x="2820924" y="241312"/>
                  </a:moveTo>
                  <a:lnTo>
                    <a:pt x="2788920" y="241312"/>
                  </a:lnTo>
                  <a:lnTo>
                    <a:pt x="2773019" y="258787"/>
                  </a:lnTo>
                  <a:lnTo>
                    <a:pt x="2755392" y="274840"/>
                  </a:lnTo>
                  <a:lnTo>
                    <a:pt x="2736634" y="289737"/>
                  </a:lnTo>
                  <a:lnTo>
                    <a:pt x="2717292" y="303796"/>
                  </a:lnTo>
                  <a:lnTo>
                    <a:pt x="2717292" y="343420"/>
                  </a:lnTo>
                  <a:lnTo>
                    <a:pt x="2736177" y="330530"/>
                  </a:lnTo>
                  <a:lnTo>
                    <a:pt x="2754058" y="316941"/>
                  </a:lnTo>
                  <a:lnTo>
                    <a:pt x="2771089" y="302475"/>
                  </a:lnTo>
                  <a:lnTo>
                    <a:pt x="2787396" y="287032"/>
                  </a:lnTo>
                  <a:lnTo>
                    <a:pt x="2787396" y="637552"/>
                  </a:lnTo>
                  <a:lnTo>
                    <a:pt x="2820924" y="637552"/>
                  </a:lnTo>
                  <a:lnTo>
                    <a:pt x="2820924" y="241312"/>
                  </a:lnTo>
                  <a:close/>
                </a:path>
                <a:path w="3013075" h="880110">
                  <a:moveTo>
                    <a:pt x="3012948" y="707390"/>
                  </a:moveTo>
                  <a:lnTo>
                    <a:pt x="3005340" y="707390"/>
                  </a:lnTo>
                  <a:lnTo>
                    <a:pt x="3005340" y="871220"/>
                  </a:lnTo>
                  <a:lnTo>
                    <a:pt x="2840748" y="871220"/>
                  </a:lnTo>
                  <a:lnTo>
                    <a:pt x="2840748" y="880110"/>
                  </a:lnTo>
                  <a:lnTo>
                    <a:pt x="3012948" y="880110"/>
                  </a:lnTo>
                  <a:lnTo>
                    <a:pt x="3012948" y="871220"/>
                  </a:lnTo>
                  <a:lnTo>
                    <a:pt x="3012948" y="707390"/>
                  </a:lnTo>
                  <a:close/>
                </a:path>
                <a:path w="3013075" h="880110">
                  <a:moveTo>
                    <a:pt x="3012948" y="0"/>
                  </a:moveTo>
                  <a:lnTo>
                    <a:pt x="2840748" y="0"/>
                  </a:lnTo>
                  <a:lnTo>
                    <a:pt x="2840748" y="10160"/>
                  </a:lnTo>
                  <a:lnTo>
                    <a:pt x="3005340" y="10160"/>
                  </a:lnTo>
                  <a:lnTo>
                    <a:pt x="3005340" y="172720"/>
                  </a:lnTo>
                  <a:lnTo>
                    <a:pt x="3012948" y="172720"/>
                  </a:lnTo>
                  <a:lnTo>
                    <a:pt x="3012948" y="10160"/>
                  </a:lnTo>
                  <a:lnTo>
                    <a:pt x="30129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766913" y="1658579"/>
              <a:ext cx="3950373" cy="209489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5457444" y="3046488"/>
              <a:ext cx="71755" cy="1801495"/>
            </a:xfrm>
            <a:custGeom>
              <a:avLst/>
              <a:gdLst/>
              <a:ahLst/>
              <a:cxnLst/>
              <a:rect l="l" t="t" r="r" b="b"/>
              <a:pathLst>
                <a:path w="71754" h="1801495">
                  <a:moveTo>
                    <a:pt x="71615" y="1729740"/>
                  </a:moveTo>
                  <a:lnTo>
                    <a:pt x="0" y="1729740"/>
                  </a:lnTo>
                  <a:lnTo>
                    <a:pt x="0" y="1801368"/>
                  </a:lnTo>
                  <a:lnTo>
                    <a:pt x="71615" y="1801368"/>
                  </a:lnTo>
                  <a:lnTo>
                    <a:pt x="71615" y="1729740"/>
                  </a:lnTo>
                  <a:close/>
                </a:path>
                <a:path w="71754" h="1801495">
                  <a:moveTo>
                    <a:pt x="71615" y="1152144"/>
                  </a:moveTo>
                  <a:lnTo>
                    <a:pt x="0" y="1152144"/>
                  </a:lnTo>
                  <a:lnTo>
                    <a:pt x="0" y="1225296"/>
                  </a:lnTo>
                  <a:lnTo>
                    <a:pt x="71615" y="1225296"/>
                  </a:lnTo>
                  <a:lnTo>
                    <a:pt x="71615" y="1152144"/>
                  </a:lnTo>
                  <a:close/>
                </a:path>
                <a:path w="71754" h="1801495">
                  <a:moveTo>
                    <a:pt x="71615" y="576072"/>
                  </a:moveTo>
                  <a:lnTo>
                    <a:pt x="0" y="576072"/>
                  </a:lnTo>
                  <a:lnTo>
                    <a:pt x="0" y="649224"/>
                  </a:lnTo>
                  <a:lnTo>
                    <a:pt x="71615" y="649224"/>
                  </a:lnTo>
                  <a:lnTo>
                    <a:pt x="71615" y="576072"/>
                  </a:lnTo>
                  <a:close/>
                </a:path>
                <a:path w="71754" h="1801495">
                  <a:moveTo>
                    <a:pt x="71615" y="0"/>
                  </a:moveTo>
                  <a:lnTo>
                    <a:pt x="0" y="0"/>
                  </a:lnTo>
                  <a:lnTo>
                    <a:pt x="0" y="73139"/>
                  </a:lnTo>
                  <a:lnTo>
                    <a:pt x="71615" y="73139"/>
                  </a:lnTo>
                  <a:lnTo>
                    <a:pt x="71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056131"/>
            <a:ext cx="10058400" cy="5660390"/>
          </a:xfrm>
          <a:custGeom>
            <a:avLst/>
            <a:gdLst/>
            <a:ahLst/>
            <a:cxnLst/>
            <a:rect l="l" t="t" r="r" b="b"/>
            <a:pathLst>
              <a:path w="10058400" h="5660390">
                <a:moveTo>
                  <a:pt x="10058400" y="5660135"/>
                </a:moveTo>
                <a:lnTo>
                  <a:pt x="0" y="5660135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56601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40868" y="2556538"/>
            <a:ext cx="2104390" cy="7937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00" spc="55">
                <a:solidFill>
                  <a:srgbClr val="D1D3D4"/>
                </a:solidFill>
                <a:latin typeface="Tahoma"/>
                <a:cs typeface="Tahoma"/>
              </a:rPr>
              <a:t>STREAMING</a:t>
            </a:r>
            <a:r>
              <a:rPr dirty="0" sz="900" spc="-13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PROTOCOL: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ct val="144400"/>
              </a:lnSpc>
              <a:spcBef>
                <a:spcPts val="240"/>
              </a:spcBef>
            </a:pPr>
            <a:r>
              <a:rPr dirty="0" sz="900" spc="50">
                <a:solidFill>
                  <a:srgbClr val="D1D3D4"/>
                </a:solidFill>
                <a:latin typeface="Tahoma"/>
                <a:cs typeface="Tahoma"/>
              </a:rPr>
              <a:t>UPnP</a:t>
            </a:r>
            <a:r>
              <a:rPr dirty="0" sz="900" spc="-7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55">
                <a:solidFill>
                  <a:srgbClr val="D1D3D4"/>
                </a:solidFill>
                <a:latin typeface="Tahoma"/>
                <a:cs typeface="Tahoma"/>
              </a:rPr>
              <a:t>AV</a:t>
            </a:r>
            <a:r>
              <a:rPr dirty="0" sz="900" spc="-6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(OpenHome)</a:t>
            </a:r>
            <a:r>
              <a:rPr dirty="0" sz="900" spc="-7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protocol</a:t>
            </a:r>
            <a:r>
              <a:rPr dirty="0" sz="900" spc="-6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D1D3D4"/>
                </a:solidFill>
                <a:latin typeface="Tahoma"/>
                <a:cs typeface="Tahoma"/>
              </a:rPr>
              <a:t>with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audio</a:t>
            </a:r>
            <a:r>
              <a:rPr dirty="0" sz="900" spc="-6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streaming</a:t>
            </a:r>
            <a:r>
              <a:rPr dirty="0" sz="900" spc="-4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extension.</a:t>
            </a:r>
            <a:r>
              <a:rPr dirty="0" sz="900" spc="-6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Gapless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Playback.</a:t>
            </a:r>
            <a:r>
              <a:rPr dirty="0" sz="900" spc="-5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On-device</a:t>
            </a:r>
            <a:r>
              <a:rPr dirty="0" sz="900" spc="-5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Playlist.</a:t>
            </a:r>
            <a:r>
              <a:rPr dirty="0" sz="900" spc="-3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Roon</a:t>
            </a:r>
            <a:r>
              <a:rPr dirty="0" sz="900" spc="-4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D1D3D4"/>
                </a:solidFill>
                <a:latin typeface="Tahoma"/>
                <a:cs typeface="Tahoma"/>
              </a:rPr>
              <a:t>Ready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40868" y="3577618"/>
            <a:ext cx="2068830" cy="138620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00" spc="50">
                <a:solidFill>
                  <a:srgbClr val="D1D3D4"/>
                </a:solidFill>
                <a:latin typeface="Tahoma"/>
                <a:cs typeface="Tahoma"/>
              </a:rPr>
              <a:t>SUPPORTED</a:t>
            </a:r>
            <a:r>
              <a:rPr dirty="0" sz="900" spc="-11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60">
                <a:solidFill>
                  <a:srgbClr val="D1D3D4"/>
                </a:solidFill>
                <a:latin typeface="Tahoma"/>
                <a:cs typeface="Tahoma"/>
              </a:rPr>
              <a:t>AUDIO</a:t>
            </a:r>
            <a:r>
              <a:rPr dirty="0" sz="900" spc="-10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FILE</a:t>
            </a:r>
            <a:r>
              <a:rPr dirty="0" sz="900" spc="-9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FORMATS: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dirty="0" sz="850" spc="-45" b="1">
                <a:solidFill>
                  <a:srgbClr val="D1D3D4"/>
                </a:solidFill>
                <a:latin typeface="Tahoma"/>
                <a:cs typeface="Tahoma"/>
              </a:rPr>
              <a:t>DSD</a:t>
            </a:r>
            <a:r>
              <a:rPr dirty="0" sz="850" spc="-90" b="1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850" spc="-50" b="1">
                <a:solidFill>
                  <a:srgbClr val="D1D3D4"/>
                </a:solidFill>
                <a:latin typeface="Tahoma"/>
                <a:cs typeface="Tahoma"/>
              </a:rPr>
              <a:t>:</a:t>
            </a:r>
            <a:endParaRPr sz="8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DSF</a:t>
            </a:r>
            <a:r>
              <a:rPr dirty="0" sz="900" spc="-7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D1D3D4"/>
                </a:solidFill>
                <a:latin typeface="Tahoma"/>
                <a:cs typeface="Tahoma"/>
              </a:rPr>
              <a:t>(DSD),</a:t>
            </a:r>
            <a:r>
              <a:rPr dirty="0" sz="900" spc="-8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60">
                <a:solidFill>
                  <a:srgbClr val="D1D3D4"/>
                </a:solidFill>
                <a:latin typeface="Tahoma"/>
                <a:cs typeface="Tahoma"/>
              </a:rPr>
              <a:t>DFF</a:t>
            </a:r>
            <a:r>
              <a:rPr dirty="0" sz="900" spc="-9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D1D3D4"/>
                </a:solidFill>
                <a:latin typeface="Tahoma"/>
                <a:cs typeface="Tahoma"/>
              </a:rPr>
              <a:t>(DSD),</a:t>
            </a:r>
            <a:r>
              <a:rPr dirty="0" sz="900" spc="-8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55">
                <a:solidFill>
                  <a:srgbClr val="D1D3D4"/>
                </a:solidFill>
                <a:latin typeface="Tahoma"/>
                <a:cs typeface="Tahoma"/>
              </a:rPr>
              <a:t>DoP</a:t>
            </a:r>
            <a:r>
              <a:rPr dirty="0" sz="900" spc="-7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D1D3D4"/>
                </a:solidFill>
                <a:latin typeface="Tahoma"/>
                <a:cs typeface="Tahoma"/>
              </a:rPr>
              <a:t>(DSD)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dirty="0" sz="850" spc="-20" b="1">
                <a:solidFill>
                  <a:srgbClr val="D1D3D4"/>
                </a:solidFill>
                <a:latin typeface="Tahoma"/>
                <a:cs typeface="Tahoma"/>
              </a:rPr>
              <a:t>PCM:</a:t>
            </a:r>
            <a:endParaRPr sz="8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FLAC,</a:t>
            </a:r>
            <a:r>
              <a:rPr dirty="0" sz="900" spc="-6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Apple</a:t>
            </a:r>
            <a:r>
              <a:rPr dirty="0" sz="900" spc="-4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Lossless</a:t>
            </a:r>
            <a:r>
              <a:rPr dirty="0" sz="900" spc="-6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(ALAC),</a:t>
            </a:r>
            <a:r>
              <a:rPr dirty="0" sz="900" spc="-6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WAV,</a:t>
            </a:r>
            <a:r>
              <a:rPr dirty="0" sz="900" spc="-6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D1D3D4"/>
                </a:solidFill>
                <a:latin typeface="Tahoma"/>
                <a:cs typeface="Tahoma"/>
              </a:rPr>
              <a:t>AIFF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dirty="0" sz="850" spc="-10" b="1">
                <a:solidFill>
                  <a:srgbClr val="D1D3D4"/>
                </a:solidFill>
                <a:latin typeface="Tahoma"/>
                <a:cs typeface="Tahoma"/>
              </a:rPr>
              <a:t>OTHER:</a:t>
            </a:r>
            <a:endParaRPr sz="8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900" spc="55">
                <a:solidFill>
                  <a:srgbClr val="D1D3D4"/>
                </a:solidFill>
                <a:latin typeface="Tahoma"/>
                <a:cs typeface="Tahoma"/>
              </a:rPr>
              <a:t>MQA,</a:t>
            </a:r>
            <a:r>
              <a:rPr dirty="0" sz="900" spc="-8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MP3,</a:t>
            </a:r>
            <a:r>
              <a:rPr dirty="0" sz="900" spc="-8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80">
                <a:solidFill>
                  <a:srgbClr val="D1D3D4"/>
                </a:solidFill>
                <a:latin typeface="Tahoma"/>
                <a:cs typeface="Tahoma"/>
              </a:rPr>
              <a:t>AAC</a:t>
            </a:r>
            <a:r>
              <a:rPr dirty="0" sz="900" spc="114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D1D3D4"/>
                </a:solidFill>
                <a:latin typeface="Tahoma"/>
                <a:cs typeface="Tahoma"/>
              </a:rPr>
              <a:t>(in</a:t>
            </a:r>
            <a:r>
              <a:rPr dirty="0" sz="900" spc="-7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D1D3D4"/>
                </a:solidFill>
                <a:latin typeface="Tahoma"/>
                <a:cs typeface="Tahoma"/>
              </a:rPr>
              <a:t>M4A</a:t>
            </a:r>
            <a:r>
              <a:rPr dirty="0" sz="900" spc="-8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container)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40868" y="5136331"/>
            <a:ext cx="2153285" cy="88646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274320">
              <a:lnSpc>
                <a:spcPct val="144400"/>
              </a:lnSpc>
              <a:spcBef>
                <a:spcPts val="90"/>
              </a:spcBef>
            </a:pPr>
            <a:r>
              <a:rPr dirty="0" sz="900" spc="50">
                <a:solidFill>
                  <a:srgbClr val="D1D3D4"/>
                </a:solidFill>
                <a:latin typeface="Tahoma"/>
                <a:cs typeface="Tahoma"/>
              </a:rPr>
              <a:t>SUPPORTED</a:t>
            </a:r>
            <a:r>
              <a:rPr dirty="0" sz="900" spc="-8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65">
                <a:solidFill>
                  <a:srgbClr val="D1D3D4"/>
                </a:solidFill>
                <a:latin typeface="Tahoma"/>
                <a:cs typeface="Tahoma"/>
              </a:rPr>
              <a:t>SAMPLE</a:t>
            </a:r>
            <a:r>
              <a:rPr dirty="0" sz="900" spc="-7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RATES</a:t>
            </a:r>
            <a:r>
              <a:rPr dirty="0" sz="900" spc="-8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65">
                <a:solidFill>
                  <a:srgbClr val="D1D3D4"/>
                </a:solidFill>
                <a:latin typeface="Tahoma"/>
                <a:cs typeface="Tahoma"/>
              </a:rPr>
              <a:t>&amp;</a:t>
            </a:r>
            <a:r>
              <a:rPr dirty="0" sz="900" spc="-7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D1D3D4"/>
                </a:solidFill>
                <a:latin typeface="Tahoma"/>
                <a:cs typeface="Tahoma"/>
              </a:rPr>
              <a:t>BIT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DEPTHS: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ts val="1870"/>
              </a:lnSpc>
              <a:spcBef>
                <a:spcPts val="30"/>
              </a:spcBef>
            </a:pPr>
            <a:r>
              <a:rPr dirty="0" sz="900" spc="55">
                <a:solidFill>
                  <a:srgbClr val="D1D3D4"/>
                </a:solidFill>
                <a:latin typeface="Tahoma"/>
                <a:cs typeface="Tahoma"/>
              </a:rPr>
              <a:t>PCM,</a:t>
            </a:r>
            <a:r>
              <a:rPr dirty="0" sz="900" spc="1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44.1khz–768kHz,</a:t>
            </a:r>
            <a:r>
              <a:rPr dirty="0" sz="900" spc="1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16–32-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bit,</a:t>
            </a:r>
            <a:r>
              <a:rPr dirty="0" sz="900" spc="3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Stereo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DSD512,</a:t>
            </a:r>
            <a:r>
              <a:rPr dirty="0" sz="900" spc="2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22.6MHz,</a:t>
            </a:r>
            <a:r>
              <a:rPr dirty="0" sz="900" spc="2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1-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bit,</a:t>
            </a:r>
            <a:r>
              <a:rPr dirty="0" sz="900" spc="2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Stereo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750311" y="2464759"/>
            <a:ext cx="1993264" cy="480059"/>
          </a:xfrm>
          <a:prstGeom prst="rect">
            <a:avLst/>
          </a:prstGeom>
        </p:spPr>
        <p:txBody>
          <a:bodyPr wrap="square" lIns="0" tIns="1016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dirty="0" sz="900" spc="65">
                <a:solidFill>
                  <a:srgbClr val="D1D3D4"/>
                </a:solidFill>
                <a:latin typeface="Tahoma"/>
                <a:cs typeface="Tahoma"/>
              </a:rPr>
              <a:t>UPSAMPLING</a:t>
            </a:r>
            <a:r>
              <a:rPr dirty="0" sz="900" spc="-6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RATES</a:t>
            </a:r>
            <a:r>
              <a:rPr dirty="0" sz="900" spc="-7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65">
                <a:solidFill>
                  <a:srgbClr val="D1D3D4"/>
                </a:solidFill>
                <a:latin typeface="Tahoma"/>
                <a:cs typeface="Tahoma"/>
              </a:rPr>
              <a:t>&amp;</a:t>
            </a:r>
            <a:r>
              <a:rPr dirty="0" sz="900" spc="-6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BIT</a:t>
            </a:r>
            <a:r>
              <a:rPr dirty="0" sz="900" spc="-7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DEPTHS: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dirty="0" sz="900" spc="100">
                <a:solidFill>
                  <a:srgbClr val="D1D3D4"/>
                </a:solidFill>
                <a:latin typeface="Tahoma"/>
                <a:cs typeface="Tahoma"/>
              </a:rPr>
              <a:t>PCM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 384kHz and</a:t>
            </a:r>
            <a:r>
              <a:rPr dirty="0" sz="900" spc="2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DSD128</a:t>
            </a:r>
            <a:r>
              <a:rPr dirty="0" sz="900" spc="2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upsampling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2766060" y="3019043"/>
            <a:ext cx="4334510" cy="783590"/>
            <a:chOff x="2766060" y="3019043"/>
            <a:chExt cx="4334510" cy="783590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66060" y="3019043"/>
              <a:ext cx="1572767" cy="10820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0264" y="3692651"/>
              <a:ext cx="1940051" cy="109728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2750311" y="3287719"/>
            <a:ext cx="2056764" cy="1113790"/>
          </a:xfrm>
          <a:prstGeom prst="rect">
            <a:avLst/>
          </a:prstGeom>
        </p:spPr>
        <p:txBody>
          <a:bodyPr wrap="square" lIns="0" tIns="1016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dirty="0" sz="900" spc="50">
                <a:solidFill>
                  <a:srgbClr val="D1D3D4"/>
                </a:solidFill>
                <a:latin typeface="Tahoma"/>
                <a:cs typeface="Tahoma"/>
              </a:rPr>
              <a:t>SUPPORTED</a:t>
            </a:r>
            <a:r>
              <a:rPr dirty="0" sz="900" spc="-12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60">
                <a:solidFill>
                  <a:srgbClr val="D1D3D4"/>
                </a:solidFill>
                <a:latin typeface="Tahoma"/>
                <a:cs typeface="Tahoma"/>
              </a:rPr>
              <a:t>CONTROL</a:t>
            </a:r>
            <a:r>
              <a:rPr dirty="0" sz="900" spc="-12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DEVICES:</a:t>
            </a:r>
            <a:endParaRPr sz="900">
              <a:latin typeface="Tahoma"/>
              <a:cs typeface="Tahoma"/>
            </a:endParaRPr>
          </a:p>
          <a:p>
            <a:pPr marL="12700" marR="323850">
              <a:lnSpc>
                <a:spcPct val="144400"/>
              </a:lnSpc>
              <a:spcBef>
                <a:spcPts val="225"/>
              </a:spcBef>
            </a:pP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Apple</a:t>
            </a:r>
            <a:r>
              <a:rPr dirty="0" sz="900" spc="-5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iOS</a:t>
            </a:r>
            <a:r>
              <a:rPr dirty="0" sz="900" spc="-6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devices.</a:t>
            </a:r>
            <a:r>
              <a:rPr dirty="0" sz="900" spc="-4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iOS</a:t>
            </a:r>
            <a:r>
              <a:rPr dirty="0" sz="900" spc="-4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5.0</a:t>
            </a:r>
            <a:r>
              <a:rPr dirty="0" sz="900" spc="-4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or</a:t>
            </a:r>
            <a:r>
              <a:rPr dirty="0" sz="900" spc="-4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D1D3D4"/>
                </a:solidFill>
                <a:latin typeface="Tahoma"/>
                <a:cs typeface="Tahoma"/>
              </a:rPr>
              <a:t>later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required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ct val="144400"/>
              </a:lnSpc>
              <a:spcBef>
                <a:spcPts val="315"/>
              </a:spcBef>
            </a:pP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Android</a:t>
            </a:r>
            <a:r>
              <a:rPr dirty="0" sz="900" spc="-3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devices.</a:t>
            </a:r>
            <a:r>
              <a:rPr dirty="0" sz="900" spc="-1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Android</a:t>
            </a:r>
            <a:r>
              <a:rPr dirty="0" sz="900" spc="-3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4.0</a:t>
            </a:r>
            <a:r>
              <a:rPr dirty="0" sz="900" spc="-2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D1D3D4"/>
                </a:solidFill>
                <a:latin typeface="Tahoma"/>
                <a:cs typeface="Tahoma"/>
              </a:rPr>
              <a:t>(Ice</a:t>
            </a:r>
            <a:r>
              <a:rPr dirty="0" sz="900" spc="-3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D1D3D4"/>
                </a:solidFill>
                <a:latin typeface="Tahoma"/>
                <a:cs typeface="Tahoma"/>
              </a:rPr>
              <a:t>Cream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Sandwich)</a:t>
            </a:r>
            <a:r>
              <a:rPr dirty="0" sz="900" spc="-6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or</a:t>
            </a:r>
            <a:r>
              <a:rPr dirty="0" sz="900" spc="-3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later</a:t>
            </a:r>
            <a:r>
              <a:rPr dirty="0" sz="900" spc="-3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required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750311" y="4545019"/>
            <a:ext cx="2096135" cy="1272540"/>
          </a:xfrm>
          <a:prstGeom prst="rect">
            <a:avLst/>
          </a:prstGeom>
        </p:spPr>
        <p:txBody>
          <a:bodyPr wrap="square" lIns="0" tIns="1016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dirty="0" sz="900" spc="105">
                <a:solidFill>
                  <a:srgbClr val="D1D3D4"/>
                </a:solidFill>
                <a:latin typeface="Tahoma"/>
                <a:cs typeface="Tahoma"/>
              </a:rPr>
              <a:t>APP</a:t>
            </a:r>
            <a:r>
              <a:rPr dirty="0" sz="900" spc="-12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FEATURES: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ct val="144400"/>
              </a:lnSpc>
              <a:spcBef>
                <a:spcPts val="225"/>
              </a:spcBef>
            </a:pP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Volume</a:t>
            </a:r>
            <a:r>
              <a:rPr dirty="0" sz="900" spc="-2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control.</a:t>
            </a:r>
            <a:r>
              <a:rPr dirty="0" sz="900" spc="-2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High-resolution</a:t>
            </a:r>
            <a:r>
              <a:rPr dirty="0" sz="900" spc="-3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artwork.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Artwork</a:t>
            </a:r>
            <a:r>
              <a:rPr dirty="0" sz="900" spc="2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D1D3D4"/>
                </a:solidFill>
                <a:latin typeface="Tahoma"/>
                <a:cs typeface="Tahoma"/>
              </a:rPr>
              <a:t>caching.</a:t>
            </a:r>
            <a:r>
              <a:rPr dirty="0" sz="900" spc="7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Multiple-tag</a:t>
            </a:r>
            <a:r>
              <a:rPr dirty="0" sz="900" spc="7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handling.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‘Composer’</a:t>
            </a:r>
            <a:r>
              <a:rPr dirty="0" sz="900" spc="-8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tag</a:t>
            </a:r>
            <a:r>
              <a:rPr dirty="0" sz="900" spc="-7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support.</a:t>
            </a:r>
            <a:r>
              <a:rPr dirty="0" sz="900" spc="-7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Find.</a:t>
            </a:r>
            <a:r>
              <a:rPr dirty="0" sz="900" spc="-8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Automatic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internet</a:t>
            </a:r>
            <a:r>
              <a:rPr dirty="0" sz="900" spc="-3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links</a:t>
            </a:r>
            <a:r>
              <a:rPr dirty="0" sz="900" spc="-3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to</a:t>
            </a:r>
            <a:r>
              <a:rPr dirty="0" sz="900" spc="-5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artists/album/songs.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Saving</a:t>
            </a:r>
            <a:r>
              <a:rPr dirty="0" sz="900" spc="-8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and</a:t>
            </a:r>
            <a:r>
              <a:rPr dirty="0" sz="900" spc="-7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restoring</a:t>
            </a:r>
            <a:r>
              <a:rPr dirty="0" sz="900" spc="-7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of</a:t>
            </a:r>
            <a:r>
              <a:rPr dirty="0" sz="900" spc="-7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playlists.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5138420" y="2548918"/>
            <a:ext cx="1964055" cy="103060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INPUT:</a:t>
            </a:r>
            <a:endParaRPr sz="900">
              <a:latin typeface="Tahoma"/>
              <a:cs typeface="Tahoma"/>
            </a:endParaRPr>
          </a:p>
          <a:p>
            <a:pPr marL="12700" marR="344805">
              <a:lnSpc>
                <a:spcPct val="144400"/>
              </a:lnSpc>
              <a:spcBef>
                <a:spcPts val="240"/>
              </a:spcBef>
            </a:pP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RJ45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Gigabit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Ethernet</a:t>
            </a:r>
            <a:r>
              <a:rPr dirty="0" sz="900" spc="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Network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(1000BASE-</a:t>
            </a:r>
            <a:r>
              <a:rPr dirty="0" sz="900" spc="-25">
                <a:solidFill>
                  <a:srgbClr val="D1D3D4"/>
                </a:solidFill>
                <a:latin typeface="Tahoma"/>
                <a:cs typeface="Tahoma"/>
              </a:rPr>
              <a:t>T)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SFP</a:t>
            </a:r>
            <a:r>
              <a:rPr dirty="0" sz="900" spc="2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Gigabit</a:t>
            </a:r>
            <a:r>
              <a:rPr dirty="0" sz="900" spc="2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Optical</a:t>
            </a:r>
            <a:r>
              <a:rPr dirty="0" sz="900" spc="1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Ethernet</a:t>
            </a:r>
            <a:r>
              <a:rPr dirty="0" sz="900" spc="2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Network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(1000BASE-</a:t>
            </a:r>
            <a:r>
              <a:rPr dirty="0" sz="900" spc="-25">
                <a:solidFill>
                  <a:srgbClr val="D1D3D4"/>
                </a:solidFill>
                <a:latin typeface="Tahoma"/>
                <a:cs typeface="Tahoma"/>
              </a:rPr>
              <a:t>T)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138420" y="3792163"/>
            <a:ext cx="2160270" cy="4216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44400"/>
              </a:lnSpc>
              <a:spcBef>
                <a:spcPts val="90"/>
              </a:spcBef>
            </a:pPr>
            <a:r>
              <a:rPr dirty="0" sz="900" spc="-20">
                <a:solidFill>
                  <a:srgbClr val="D1D3D4"/>
                </a:solidFill>
                <a:latin typeface="Tahoma"/>
                <a:cs typeface="Tahoma"/>
              </a:rPr>
              <a:t>(Single-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partition</a:t>
            </a:r>
            <a:r>
              <a:rPr dirty="0" sz="900" spc="-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FAT32,</a:t>
            </a:r>
            <a:r>
              <a:rPr dirty="0" sz="900" spc="-2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NTFS</a:t>
            </a:r>
            <a:r>
              <a:rPr dirty="0" sz="900" spc="-2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EXT2/3 only)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5911596" y="5704331"/>
            <a:ext cx="567055" cy="104139"/>
            <a:chOff x="5911596" y="5704331"/>
            <a:chExt cx="567055" cy="104139"/>
          </a:xfrm>
        </p:grpSpPr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11596" y="5704331"/>
              <a:ext cx="411480" cy="103632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59652" y="5705855"/>
              <a:ext cx="118871" cy="86868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/>
          <p:nvPr/>
        </p:nvSpPr>
        <p:spPr>
          <a:xfrm>
            <a:off x="5138420" y="4441726"/>
            <a:ext cx="2114550" cy="158432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DIGITAL</a:t>
            </a:r>
            <a:r>
              <a:rPr dirty="0" sz="900" spc="-5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60">
                <a:solidFill>
                  <a:srgbClr val="D1D3D4"/>
                </a:solidFill>
                <a:latin typeface="Tahoma"/>
                <a:cs typeface="Tahoma"/>
              </a:rPr>
              <a:t>AUDIO</a:t>
            </a:r>
            <a:r>
              <a:rPr dirty="0" sz="900" spc="-6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OUTPUT: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dirty="0" sz="850" spc="-20" b="1">
                <a:solidFill>
                  <a:srgbClr val="D1D3D4"/>
                </a:solidFill>
                <a:latin typeface="Tahoma"/>
                <a:cs typeface="Tahoma"/>
              </a:rPr>
              <a:t>USB:</a:t>
            </a:r>
            <a:endParaRPr sz="8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DSD64/128/256/512</a:t>
            </a:r>
            <a:r>
              <a:rPr dirty="0" sz="900" spc="19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2.8-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22.6MHz,</a:t>
            </a:r>
            <a:r>
              <a:rPr dirty="0" sz="900" spc="22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1-</a:t>
            </a:r>
            <a:r>
              <a:rPr dirty="0" sz="900" spc="-25">
                <a:solidFill>
                  <a:srgbClr val="D1D3D4"/>
                </a:solidFill>
                <a:latin typeface="Tahoma"/>
                <a:cs typeface="Tahoma"/>
              </a:rPr>
              <a:t>bit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Stereo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900" spc="100">
                <a:solidFill>
                  <a:srgbClr val="D1D3D4"/>
                </a:solidFill>
                <a:latin typeface="Tahoma"/>
                <a:cs typeface="Tahoma"/>
              </a:rPr>
              <a:t>PCM</a:t>
            </a:r>
            <a:r>
              <a:rPr dirty="0" sz="900" spc="-3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44.1–768kHz, 16-32-bit</a:t>
            </a:r>
            <a:r>
              <a:rPr dirty="0" sz="900" spc="-1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Stereo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dirty="0" sz="850" spc="-35" b="1">
                <a:solidFill>
                  <a:srgbClr val="D1D3D4"/>
                </a:solidFill>
                <a:latin typeface="Tahoma"/>
                <a:cs typeface="Tahoma"/>
              </a:rPr>
              <a:t>COAXIAL</a:t>
            </a:r>
            <a:r>
              <a:rPr dirty="0" sz="850" spc="-60" b="1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850" spc="-20" b="1">
                <a:solidFill>
                  <a:srgbClr val="D1D3D4"/>
                </a:solidFill>
                <a:latin typeface="Tahoma"/>
                <a:cs typeface="Tahoma"/>
              </a:rPr>
              <a:t>BNC:</a:t>
            </a:r>
            <a:endParaRPr sz="8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  <a:tabLst>
                <a:tab pos="1344295" algn="l"/>
              </a:tabLst>
            </a:pPr>
            <a:r>
              <a:rPr dirty="0" sz="900" spc="100">
                <a:solidFill>
                  <a:srgbClr val="D1D3D4"/>
                </a:solidFill>
                <a:latin typeface="Tahoma"/>
                <a:cs typeface="Tahoma"/>
              </a:rPr>
              <a:t>PCM</a:t>
            </a:r>
            <a:r>
              <a:rPr dirty="0" sz="900" spc="-14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44.1khz–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	–24-</a:t>
            </a:r>
            <a:r>
              <a:rPr dirty="0" sz="900" spc="-25">
                <a:solidFill>
                  <a:srgbClr val="D1D3D4"/>
                </a:solidFill>
                <a:latin typeface="Tahoma"/>
                <a:cs typeface="Tahoma"/>
              </a:rPr>
              <a:t>bit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DSD</a:t>
            </a:r>
            <a:r>
              <a:rPr dirty="0" sz="900" spc="-5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D1D3D4"/>
                </a:solidFill>
                <a:latin typeface="Tahoma"/>
                <a:cs typeface="Tahoma"/>
              </a:rPr>
              <a:t>(DoP,</a:t>
            </a:r>
            <a:r>
              <a:rPr dirty="0" sz="900" spc="-1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DSD</a:t>
            </a:r>
            <a:r>
              <a:rPr dirty="0" sz="900" spc="-3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over</a:t>
            </a:r>
            <a:r>
              <a:rPr dirty="0" sz="900" spc="-3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50">
                <a:solidFill>
                  <a:srgbClr val="D1D3D4"/>
                </a:solidFill>
                <a:latin typeface="Tahoma"/>
                <a:cs typeface="Tahoma"/>
              </a:rPr>
              <a:t>PCM)</a:t>
            </a:r>
            <a:r>
              <a:rPr dirty="0" sz="900" spc="-3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2.8MHz,</a:t>
            </a:r>
            <a:r>
              <a:rPr dirty="0" sz="900" spc="-3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1-</a:t>
            </a:r>
            <a:r>
              <a:rPr dirty="0" sz="900" spc="-25">
                <a:solidFill>
                  <a:srgbClr val="D1D3D4"/>
                </a:solidFill>
                <a:latin typeface="Tahoma"/>
                <a:cs typeface="Tahoma"/>
              </a:rPr>
              <a:t>bit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7547864" y="2548918"/>
            <a:ext cx="1617345" cy="3975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00" spc="80">
                <a:solidFill>
                  <a:srgbClr val="D1D3D4"/>
                </a:solidFill>
                <a:latin typeface="Tahoma"/>
                <a:cs typeface="Tahoma"/>
              </a:rPr>
              <a:t>POWER</a:t>
            </a:r>
            <a:r>
              <a:rPr dirty="0" sz="900" spc="-114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SUPPLY: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External</a:t>
            </a:r>
            <a:r>
              <a:rPr dirty="0" sz="900" spc="-7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D1D3D4"/>
                </a:solidFill>
                <a:latin typeface="Tahoma"/>
                <a:cs typeface="Tahoma"/>
              </a:rPr>
              <a:t>dual-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toroidal</a:t>
            </a:r>
            <a:r>
              <a:rPr dirty="0" sz="900" spc="-8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D1D3D4"/>
                </a:solidFill>
                <a:latin typeface="Tahoma"/>
                <a:cs typeface="Tahoma"/>
              </a:rPr>
              <a:t>PSU.</a:t>
            </a:r>
            <a:r>
              <a:rPr dirty="0" sz="900" spc="-7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45">
                <a:solidFill>
                  <a:srgbClr val="D1D3D4"/>
                </a:solidFill>
                <a:latin typeface="Tahoma"/>
                <a:cs typeface="Tahoma"/>
              </a:rPr>
              <a:t>CNC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312419" y="1328419"/>
            <a:ext cx="9435465" cy="5057140"/>
            <a:chOff x="312419" y="1328419"/>
            <a:chExt cx="9435465" cy="5057140"/>
          </a:xfrm>
        </p:grpSpPr>
        <p:pic>
          <p:nvPicPr>
            <p:cNvPr id="20" name="object 2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65135" y="3017519"/>
              <a:ext cx="1978152" cy="89916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312407" y="1328419"/>
              <a:ext cx="9435465" cy="5057140"/>
            </a:xfrm>
            <a:custGeom>
              <a:avLst/>
              <a:gdLst/>
              <a:ahLst/>
              <a:cxnLst/>
              <a:rect l="l" t="t" r="r" b="b"/>
              <a:pathLst>
                <a:path w="9435465" h="5057140">
                  <a:moveTo>
                    <a:pt x="259092" y="566420"/>
                  </a:moveTo>
                  <a:lnTo>
                    <a:pt x="86868" y="566420"/>
                  </a:lnTo>
                  <a:lnTo>
                    <a:pt x="86868" y="232410"/>
                  </a:lnTo>
                  <a:lnTo>
                    <a:pt x="0" y="232410"/>
                  </a:lnTo>
                  <a:lnTo>
                    <a:pt x="0" y="566420"/>
                  </a:lnTo>
                  <a:lnTo>
                    <a:pt x="0" y="632460"/>
                  </a:lnTo>
                  <a:lnTo>
                    <a:pt x="259092" y="632460"/>
                  </a:lnTo>
                  <a:lnTo>
                    <a:pt x="259092" y="566420"/>
                  </a:lnTo>
                  <a:close/>
                </a:path>
                <a:path w="9435465" h="5057140">
                  <a:moveTo>
                    <a:pt x="664476" y="233692"/>
                  </a:moveTo>
                  <a:lnTo>
                    <a:pt x="577608" y="233692"/>
                  </a:lnTo>
                  <a:lnTo>
                    <a:pt x="577608" y="477532"/>
                  </a:lnTo>
                  <a:lnTo>
                    <a:pt x="575818" y="511644"/>
                  </a:lnTo>
                  <a:lnTo>
                    <a:pt x="565607" y="543636"/>
                  </a:lnTo>
                  <a:lnTo>
                    <a:pt x="539673" y="567321"/>
                  </a:lnTo>
                  <a:lnTo>
                    <a:pt x="490740" y="576592"/>
                  </a:lnTo>
                  <a:lnTo>
                    <a:pt x="441794" y="567321"/>
                  </a:lnTo>
                  <a:lnTo>
                    <a:pt x="415874" y="543636"/>
                  </a:lnTo>
                  <a:lnTo>
                    <a:pt x="405650" y="511644"/>
                  </a:lnTo>
                  <a:lnTo>
                    <a:pt x="403872" y="477532"/>
                  </a:lnTo>
                  <a:lnTo>
                    <a:pt x="403872" y="233692"/>
                  </a:lnTo>
                  <a:lnTo>
                    <a:pt x="317004" y="233692"/>
                  </a:lnTo>
                  <a:lnTo>
                    <a:pt x="317004" y="472960"/>
                  </a:lnTo>
                  <a:lnTo>
                    <a:pt x="317550" y="500214"/>
                  </a:lnTo>
                  <a:lnTo>
                    <a:pt x="326644" y="549033"/>
                  </a:lnTo>
                  <a:lnTo>
                    <a:pt x="372414" y="608444"/>
                  </a:lnTo>
                  <a:lnTo>
                    <a:pt x="413207" y="629170"/>
                  </a:lnTo>
                  <a:lnTo>
                    <a:pt x="454279" y="638454"/>
                  </a:lnTo>
                  <a:lnTo>
                    <a:pt x="489216" y="640600"/>
                  </a:lnTo>
                  <a:lnTo>
                    <a:pt x="492264" y="640600"/>
                  </a:lnTo>
                  <a:lnTo>
                    <a:pt x="568274" y="629170"/>
                  </a:lnTo>
                  <a:lnTo>
                    <a:pt x="609053" y="608444"/>
                  </a:lnTo>
                  <a:lnTo>
                    <a:pt x="643140" y="572020"/>
                  </a:lnTo>
                  <a:lnTo>
                    <a:pt x="661238" y="525348"/>
                  </a:lnTo>
                  <a:lnTo>
                    <a:pt x="664476" y="472960"/>
                  </a:lnTo>
                  <a:lnTo>
                    <a:pt x="664476" y="233692"/>
                  </a:lnTo>
                  <a:close/>
                </a:path>
                <a:path w="9435465" h="5057140">
                  <a:moveTo>
                    <a:pt x="1200912" y="232156"/>
                  </a:moveTo>
                  <a:lnTo>
                    <a:pt x="1060704" y="232156"/>
                  </a:lnTo>
                  <a:lnTo>
                    <a:pt x="975360" y="524764"/>
                  </a:lnTo>
                  <a:lnTo>
                    <a:pt x="890016" y="232156"/>
                  </a:lnTo>
                  <a:lnTo>
                    <a:pt x="749808" y="232156"/>
                  </a:lnTo>
                  <a:lnTo>
                    <a:pt x="749808" y="632968"/>
                  </a:lnTo>
                  <a:lnTo>
                    <a:pt x="830580" y="632968"/>
                  </a:lnTo>
                  <a:lnTo>
                    <a:pt x="830580" y="288544"/>
                  </a:lnTo>
                  <a:lnTo>
                    <a:pt x="937260" y="632968"/>
                  </a:lnTo>
                  <a:lnTo>
                    <a:pt x="1013460" y="632968"/>
                  </a:lnTo>
                  <a:lnTo>
                    <a:pt x="1120140" y="288544"/>
                  </a:lnTo>
                  <a:lnTo>
                    <a:pt x="1120140" y="632968"/>
                  </a:lnTo>
                  <a:lnTo>
                    <a:pt x="1200912" y="632968"/>
                  </a:lnTo>
                  <a:lnTo>
                    <a:pt x="1200912" y="232156"/>
                  </a:lnTo>
                  <a:close/>
                </a:path>
                <a:path w="9435465" h="5057140">
                  <a:moveTo>
                    <a:pt x="1312164" y="169672"/>
                  </a:moveTo>
                  <a:lnTo>
                    <a:pt x="1274064" y="93472"/>
                  </a:lnTo>
                  <a:lnTo>
                    <a:pt x="1254252" y="102628"/>
                  </a:lnTo>
                  <a:lnTo>
                    <a:pt x="1290840" y="180340"/>
                  </a:lnTo>
                  <a:lnTo>
                    <a:pt x="1312164" y="169672"/>
                  </a:lnTo>
                  <a:close/>
                </a:path>
                <a:path w="9435465" h="5057140">
                  <a:moveTo>
                    <a:pt x="1392936" y="230632"/>
                  </a:moveTo>
                  <a:lnTo>
                    <a:pt x="1304544" y="230632"/>
                  </a:lnTo>
                  <a:lnTo>
                    <a:pt x="1304544" y="634504"/>
                  </a:lnTo>
                  <a:lnTo>
                    <a:pt x="1392936" y="634504"/>
                  </a:lnTo>
                  <a:lnTo>
                    <a:pt x="1392936" y="230632"/>
                  </a:lnTo>
                  <a:close/>
                </a:path>
                <a:path w="9435465" h="5057140">
                  <a:moveTo>
                    <a:pt x="1444752" y="102628"/>
                  </a:moveTo>
                  <a:lnTo>
                    <a:pt x="1423428" y="93472"/>
                  </a:lnTo>
                  <a:lnTo>
                    <a:pt x="1385328" y="169672"/>
                  </a:lnTo>
                  <a:lnTo>
                    <a:pt x="1406652" y="180340"/>
                  </a:lnTo>
                  <a:lnTo>
                    <a:pt x="1444752" y="102628"/>
                  </a:lnTo>
                  <a:close/>
                </a:path>
                <a:path w="9435465" h="5057140">
                  <a:moveTo>
                    <a:pt x="1851672" y="232156"/>
                  </a:moveTo>
                  <a:lnTo>
                    <a:pt x="1770900" y="232156"/>
                  </a:lnTo>
                  <a:lnTo>
                    <a:pt x="1770900" y="544576"/>
                  </a:lnTo>
                  <a:lnTo>
                    <a:pt x="1621548" y="232156"/>
                  </a:lnTo>
                  <a:lnTo>
                    <a:pt x="1496580" y="232156"/>
                  </a:lnTo>
                  <a:lnTo>
                    <a:pt x="1496580" y="632968"/>
                  </a:lnTo>
                  <a:lnTo>
                    <a:pt x="1577352" y="632968"/>
                  </a:lnTo>
                  <a:lnTo>
                    <a:pt x="1577352" y="303784"/>
                  </a:lnTo>
                  <a:lnTo>
                    <a:pt x="1732800" y="632968"/>
                  </a:lnTo>
                  <a:lnTo>
                    <a:pt x="1851672" y="632968"/>
                  </a:lnTo>
                  <a:lnTo>
                    <a:pt x="1851672" y="232156"/>
                  </a:lnTo>
                  <a:close/>
                </a:path>
                <a:path w="9435465" h="5057140">
                  <a:moveTo>
                    <a:pt x="2307348" y="871220"/>
                  </a:moveTo>
                  <a:lnTo>
                    <a:pt x="2144280" y="871220"/>
                  </a:lnTo>
                  <a:lnTo>
                    <a:pt x="2144280" y="707390"/>
                  </a:lnTo>
                  <a:lnTo>
                    <a:pt x="2135124" y="707390"/>
                  </a:lnTo>
                  <a:lnTo>
                    <a:pt x="2135124" y="871220"/>
                  </a:lnTo>
                  <a:lnTo>
                    <a:pt x="2135124" y="880110"/>
                  </a:lnTo>
                  <a:lnTo>
                    <a:pt x="2307348" y="880110"/>
                  </a:lnTo>
                  <a:lnTo>
                    <a:pt x="2307348" y="871220"/>
                  </a:lnTo>
                  <a:close/>
                </a:path>
                <a:path w="9435465" h="5057140">
                  <a:moveTo>
                    <a:pt x="2307348" y="0"/>
                  </a:moveTo>
                  <a:lnTo>
                    <a:pt x="2135124" y="0"/>
                  </a:lnTo>
                  <a:lnTo>
                    <a:pt x="2135124" y="10160"/>
                  </a:lnTo>
                  <a:lnTo>
                    <a:pt x="2135124" y="172720"/>
                  </a:lnTo>
                  <a:lnTo>
                    <a:pt x="2144280" y="172720"/>
                  </a:lnTo>
                  <a:lnTo>
                    <a:pt x="2144280" y="10160"/>
                  </a:lnTo>
                  <a:lnTo>
                    <a:pt x="2307348" y="10160"/>
                  </a:lnTo>
                  <a:lnTo>
                    <a:pt x="2307348" y="0"/>
                  </a:lnTo>
                  <a:close/>
                </a:path>
                <a:path w="9435465" h="5057140">
                  <a:moveTo>
                    <a:pt x="2651772" y="637540"/>
                  </a:moveTo>
                  <a:lnTo>
                    <a:pt x="2506992" y="424180"/>
                  </a:lnTo>
                  <a:lnTo>
                    <a:pt x="2644152" y="223012"/>
                  </a:lnTo>
                  <a:lnTo>
                    <a:pt x="2593860" y="223012"/>
                  </a:lnTo>
                  <a:lnTo>
                    <a:pt x="2479560" y="393700"/>
                  </a:lnTo>
                  <a:lnTo>
                    <a:pt x="2369832" y="223012"/>
                  </a:lnTo>
                  <a:lnTo>
                    <a:pt x="2316492" y="223012"/>
                  </a:lnTo>
                  <a:lnTo>
                    <a:pt x="2452128" y="424180"/>
                  </a:lnTo>
                  <a:lnTo>
                    <a:pt x="2307348" y="637540"/>
                  </a:lnTo>
                  <a:lnTo>
                    <a:pt x="2357640" y="637540"/>
                  </a:lnTo>
                  <a:lnTo>
                    <a:pt x="2479560" y="457708"/>
                  </a:lnTo>
                  <a:lnTo>
                    <a:pt x="2596908" y="637540"/>
                  </a:lnTo>
                  <a:lnTo>
                    <a:pt x="2651772" y="637540"/>
                  </a:lnTo>
                  <a:close/>
                </a:path>
                <a:path w="9435465" h="5057140">
                  <a:moveTo>
                    <a:pt x="2820924" y="241312"/>
                  </a:moveTo>
                  <a:lnTo>
                    <a:pt x="2788920" y="241312"/>
                  </a:lnTo>
                  <a:lnTo>
                    <a:pt x="2773019" y="258787"/>
                  </a:lnTo>
                  <a:lnTo>
                    <a:pt x="2755392" y="274840"/>
                  </a:lnTo>
                  <a:lnTo>
                    <a:pt x="2736634" y="289737"/>
                  </a:lnTo>
                  <a:lnTo>
                    <a:pt x="2717292" y="303796"/>
                  </a:lnTo>
                  <a:lnTo>
                    <a:pt x="2717292" y="343420"/>
                  </a:lnTo>
                  <a:lnTo>
                    <a:pt x="2736177" y="330530"/>
                  </a:lnTo>
                  <a:lnTo>
                    <a:pt x="2754058" y="316941"/>
                  </a:lnTo>
                  <a:lnTo>
                    <a:pt x="2771089" y="302475"/>
                  </a:lnTo>
                  <a:lnTo>
                    <a:pt x="2787396" y="287032"/>
                  </a:lnTo>
                  <a:lnTo>
                    <a:pt x="2787396" y="637552"/>
                  </a:lnTo>
                  <a:lnTo>
                    <a:pt x="2820924" y="637552"/>
                  </a:lnTo>
                  <a:lnTo>
                    <a:pt x="2820924" y="241312"/>
                  </a:lnTo>
                  <a:close/>
                </a:path>
                <a:path w="9435465" h="5057140">
                  <a:moveTo>
                    <a:pt x="3014472" y="707390"/>
                  </a:moveTo>
                  <a:lnTo>
                    <a:pt x="3005340" y="707390"/>
                  </a:lnTo>
                  <a:lnTo>
                    <a:pt x="3005340" y="871220"/>
                  </a:lnTo>
                  <a:lnTo>
                    <a:pt x="2840748" y="871220"/>
                  </a:lnTo>
                  <a:lnTo>
                    <a:pt x="2840748" y="880110"/>
                  </a:lnTo>
                  <a:lnTo>
                    <a:pt x="3014472" y="880110"/>
                  </a:lnTo>
                  <a:lnTo>
                    <a:pt x="3014472" y="871220"/>
                  </a:lnTo>
                  <a:lnTo>
                    <a:pt x="3014472" y="707390"/>
                  </a:lnTo>
                  <a:close/>
                </a:path>
                <a:path w="9435465" h="5057140">
                  <a:moveTo>
                    <a:pt x="3014472" y="0"/>
                  </a:moveTo>
                  <a:lnTo>
                    <a:pt x="2840748" y="0"/>
                  </a:lnTo>
                  <a:lnTo>
                    <a:pt x="2840748" y="10160"/>
                  </a:lnTo>
                  <a:lnTo>
                    <a:pt x="3005340" y="10160"/>
                  </a:lnTo>
                  <a:lnTo>
                    <a:pt x="3005340" y="172720"/>
                  </a:lnTo>
                  <a:lnTo>
                    <a:pt x="3014472" y="172720"/>
                  </a:lnTo>
                  <a:lnTo>
                    <a:pt x="3014472" y="10160"/>
                  </a:lnTo>
                  <a:lnTo>
                    <a:pt x="3014472" y="0"/>
                  </a:lnTo>
                  <a:close/>
                </a:path>
                <a:path w="9435465" h="5057140">
                  <a:moveTo>
                    <a:pt x="3559543" y="484289"/>
                  </a:moveTo>
                  <a:lnTo>
                    <a:pt x="3545738" y="446316"/>
                  </a:lnTo>
                  <a:lnTo>
                    <a:pt x="3515512" y="422757"/>
                  </a:lnTo>
                  <a:lnTo>
                    <a:pt x="3502380" y="415302"/>
                  </a:lnTo>
                  <a:lnTo>
                    <a:pt x="3496068" y="411734"/>
                  </a:lnTo>
                  <a:lnTo>
                    <a:pt x="3471341" y="377748"/>
                  </a:lnTo>
                  <a:lnTo>
                    <a:pt x="3471456" y="373367"/>
                  </a:lnTo>
                  <a:lnTo>
                    <a:pt x="3474504" y="367525"/>
                  </a:lnTo>
                  <a:lnTo>
                    <a:pt x="3486277" y="358940"/>
                  </a:lnTo>
                  <a:lnTo>
                    <a:pt x="3493998" y="356704"/>
                  </a:lnTo>
                  <a:lnTo>
                    <a:pt x="3510559" y="356298"/>
                  </a:lnTo>
                  <a:lnTo>
                    <a:pt x="3518090" y="357746"/>
                  </a:lnTo>
                  <a:lnTo>
                    <a:pt x="3551466" y="377748"/>
                  </a:lnTo>
                  <a:lnTo>
                    <a:pt x="3551466" y="356298"/>
                  </a:lnTo>
                  <a:lnTo>
                    <a:pt x="3551466" y="344525"/>
                  </a:lnTo>
                  <a:lnTo>
                    <a:pt x="3540429" y="338251"/>
                  </a:lnTo>
                  <a:lnTo>
                    <a:pt x="3529165" y="333756"/>
                  </a:lnTo>
                  <a:lnTo>
                    <a:pt x="3517684" y="331063"/>
                  </a:lnTo>
                  <a:lnTo>
                    <a:pt x="3505974" y="330161"/>
                  </a:lnTo>
                  <a:lnTo>
                    <a:pt x="3492500" y="331203"/>
                  </a:lnTo>
                  <a:lnTo>
                    <a:pt x="3453650" y="352907"/>
                  </a:lnTo>
                  <a:lnTo>
                    <a:pt x="3444024" y="384632"/>
                  </a:lnTo>
                  <a:lnTo>
                    <a:pt x="3444710" y="392684"/>
                  </a:lnTo>
                  <a:lnTo>
                    <a:pt x="3468840" y="428510"/>
                  </a:lnTo>
                  <a:lnTo>
                    <a:pt x="3501339" y="449275"/>
                  </a:lnTo>
                  <a:lnTo>
                    <a:pt x="3507587" y="453237"/>
                  </a:lnTo>
                  <a:lnTo>
                    <a:pt x="3532225" y="484289"/>
                  </a:lnTo>
                  <a:lnTo>
                    <a:pt x="3532314" y="493572"/>
                  </a:lnTo>
                  <a:lnTo>
                    <a:pt x="3529622" y="499249"/>
                  </a:lnTo>
                  <a:lnTo>
                    <a:pt x="3499091" y="513321"/>
                  </a:lnTo>
                  <a:lnTo>
                    <a:pt x="3491560" y="512838"/>
                  </a:lnTo>
                  <a:lnTo>
                    <a:pt x="3457156" y="496379"/>
                  </a:lnTo>
                  <a:lnTo>
                    <a:pt x="3445218" y="483692"/>
                  </a:lnTo>
                  <a:lnTo>
                    <a:pt x="3445218" y="520801"/>
                  </a:lnTo>
                  <a:lnTo>
                    <a:pt x="3486518" y="538492"/>
                  </a:lnTo>
                  <a:lnTo>
                    <a:pt x="3502380" y="539661"/>
                  </a:lnTo>
                  <a:lnTo>
                    <a:pt x="3514369" y="538454"/>
                  </a:lnTo>
                  <a:lnTo>
                    <a:pt x="3550145" y="515797"/>
                  </a:lnTo>
                  <a:lnTo>
                    <a:pt x="3558298" y="495973"/>
                  </a:lnTo>
                  <a:lnTo>
                    <a:pt x="3559543" y="484289"/>
                  </a:lnTo>
                  <a:close/>
                </a:path>
                <a:path w="9435465" h="5057140">
                  <a:moveTo>
                    <a:pt x="3718458" y="391515"/>
                  </a:moveTo>
                  <a:lnTo>
                    <a:pt x="3702786" y="350062"/>
                  </a:lnTo>
                  <a:lnTo>
                    <a:pt x="3688435" y="340182"/>
                  </a:lnTo>
                  <a:lnTo>
                    <a:pt x="3688435" y="382536"/>
                  </a:lnTo>
                  <a:lnTo>
                    <a:pt x="3688232" y="390321"/>
                  </a:lnTo>
                  <a:lnTo>
                    <a:pt x="3660114" y="421817"/>
                  </a:lnTo>
                  <a:lnTo>
                    <a:pt x="3652316" y="422338"/>
                  </a:lnTo>
                  <a:lnTo>
                    <a:pt x="3619093" y="422338"/>
                  </a:lnTo>
                  <a:lnTo>
                    <a:pt x="3619093" y="359194"/>
                  </a:lnTo>
                  <a:lnTo>
                    <a:pt x="3653510" y="359194"/>
                  </a:lnTo>
                  <a:lnTo>
                    <a:pt x="3688435" y="382536"/>
                  </a:lnTo>
                  <a:lnTo>
                    <a:pt x="3688435" y="340182"/>
                  </a:lnTo>
                  <a:lnTo>
                    <a:pt x="3682441" y="337515"/>
                  </a:lnTo>
                  <a:lnTo>
                    <a:pt x="3673754" y="335026"/>
                  </a:lnTo>
                  <a:lnTo>
                    <a:pt x="3664115" y="333476"/>
                  </a:lnTo>
                  <a:lnTo>
                    <a:pt x="3653510" y="332854"/>
                  </a:lnTo>
                  <a:lnTo>
                    <a:pt x="3589769" y="332854"/>
                  </a:lnTo>
                  <a:lnTo>
                    <a:pt x="3589769" y="536956"/>
                  </a:lnTo>
                  <a:lnTo>
                    <a:pt x="3619093" y="536956"/>
                  </a:lnTo>
                  <a:lnTo>
                    <a:pt x="3619093" y="448678"/>
                  </a:lnTo>
                  <a:lnTo>
                    <a:pt x="3649624" y="448678"/>
                  </a:lnTo>
                  <a:lnTo>
                    <a:pt x="3692156" y="439115"/>
                  </a:lnTo>
                  <a:lnTo>
                    <a:pt x="3709682" y="422338"/>
                  </a:lnTo>
                  <a:lnTo>
                    <a:pt x="3714242" y="413956"/>
                  </a:lnTo>
                  <a:lnTo>
                    <a:pt x="3717404" y="403250"/>
                  </a:lnTo>
                  <a:lnTo>
                    <a:pt x="3718458" y="391515"/>
                  </a:lnTo>
                  <a:close/>
                </a:path>
                <a:path w="9435465" h="5057140">
                  <a:moveTo>
                    <a:pt x="3862108" y="510628"/>
                  </a:moveTo>
                  <a:lnTo>
                    <a:pt x="3772928" y="510628"/>
                  </a:lnTo>
                  <a:lnTo>
                    <a:pt x="3772928" y="447179"/>
                  </a:lnTo>
                  <a:lnTo>
                    <a:pt x="3856418" y="447179"/>
                  </a:lnTo>
                  <a:lnTo>
                    <a:pt x="3856418" y="420839"/>
                  </a:lnTo>
                  <a:lnTo>
                    <a:pt x="3772928" y="420839"/>
                  </a:lnTo>
                  <a:lnTo>
                    <a:pt x="3772928" y="359194"/>
                  </a:lnTo>
                  <a:lnTo>
                    <a:pt x="3859415" y="359194"/>
                  </a:lnTo>
                  <a:lnTo>
                    <a:pt x="3859415" y="332854"/>
                  </a:lnTo>
                  <a:lnTo>
                    <a:pt x="3743591" y="332854"/>
                  </a:lnTo>
                  <a:lnTo>
                    <a:pt x="3743591" y="536956"/>
                  </a:lnTo>
                  <a:lnTo>
                    <a:pt x="3862108" y="536956"/>
                  </a:lnTo>
                  <a:lnTo>
                    <a:pt x="3862108" y="510628"/>
                  </a:lnTo>
                  <a:close/>
                </a:path>
                <a:path w="9435465" h="5057140">
                  <a:moveTo>
                    <a:pt x="4069207" y="489673"/>
                  </a:moveTo>
                  <a:lnTo>
                    <a:pt x="4033583" y="506882"/>
                  </a:lnTo>
                  <a:lnTo>
                    <a:pt x="3997972" y="512724"/>
                  </a:lnTo>
                  <a:lnTo>
                    <a:pt x="3980218" y="511149"/>
                  </a:lnTo>
                  <a:lnTo>
                    <a:pt x="3938270" y="491172"/>
                  </a:lnTo>
                  <a:lnTo>
                    <a:pt x="3917035" y="451840"/>
                  </a:lnTo>
                  <a:lnTo>
                    <a:pt x="3915372" y="435216"/>
                  </a:lnTo>
                  <a:lnTo>
                    <a:pt x="3916159" y="424167"/>
                  </a:lnTo>
                  <a:lnTo>
                    <a:pt x="3931869" y="386676"/>
                  </a:lnTo>
                  <a:lnTo>
                    <a:pt x="3964343" y="363016"/>
                  </a:lnTo>
                  <a:lnTo>
                    <a:pt x="3996779" y="357098"/>
                  </a:lnTo>
                  <a:lnTo>
                    <a:pt x="4005567" y="357416"/>
                  </a:lnTo>
                  <a:lnTo>
                    <a:pt x="4048925" y="368769"/>
                  </a:lnTo>
                  <a:lnTo>
                    <a:pt x="4067111" y="378345"/>
                  </a:lnTo>
                  <a:lnTo>
                    <a:pt x="4067111" y="357098"/>
                  </a:lnTo>
                  <a:lnTo>
                    <a:pt x="4029545" y="334200"/>
                  </a:lnTo>
                  <a:lnTo>
                    <a:pt x="3997083" y="330161"/>
                  </a:lnTo>
                  <a:lnTo>
                    <a:pt x="3981234" y="331152"/>
                  </a:lnTo>
                  <a:lnTo>
                    <a:pt x="3939324" y="344233"/>
                  </a:lnTo>
                  <a:lnTo>
                    <a:pt x="3907675" y="370776"/>
                  </a:lnTo>
                  <a:lnTo>
                    <a:pt x="3888968" y="408279"/>
                  </a:lnTo>
                  <a:lnTo>
                    <a:pt x="3885146" y="437908"/>
                  </a:lnTo>
                  <a:lnTo>
                    <a:pt x="3885552" y="446201"/>
                  </a:lnTo>
                  <a:lnTo>
                    <a:pt x="3899776" y="488848"/>
                  </a:lnTo>
                  <a:lnTo>
                    <a:pt x="3926789" y="518744"/>
                  </a:lnTo>
                  <a:lnTo>
                    <a:pt x="3968534" y="537032"/>
                  </a:lnTo>
                  <a:lnTo>
                    <a:pt x="3995280" y="539661"/>
                  </a:lnTo>
                  <a:lnTo>
                    <a:pt x="4006735" y="539343"/>
                  </a:lnTo>
                  <a:lnTo>
                    <a:pt x="4045432" y="532053"/>
                  </a:lnTo>
                  <a:lnTo>
                    <a:pt x="4069207" y="521703"/>
                  </a:lnTo>
                  <a:lnTo>
                    <a:pt x="4069207" y="512724"/>
                  </a:lnTo>
                  <a:lnTo>
                    <a:pt x="4069207" y="489673"/>
                  </a:lnTo>
                  <a:close/>
                </a:path>
                <a:path w="9435465" h="5057140">
                  <a:moveTo>
                    <a:pt x="4134447" y="332854"/>
                  </a:moveTo>
                  <a:lnTo>
                    <a:pt x="4105110" y="332854"/>
                  </a:lnTo>
                  <a:lnTo>
                    <a:pt x="4105110" y="536956"/>
                  </a:lnTo>
                  <a:lnTo>
                    <a:pt x="4134447" y="536956"/>
                  </a:lnTo>
                  <a:lnTo>
                    <a:pt x="4134447" y="332854"/>
                  </a:lnTo>
                  <a:close/>
                </a:path>
                <a:path w="9435465" h="5057140">
                  <a:moveTo>
                    <a:pt x="4288866" y="332854"/>
                  </a:moveTo>
                  <a:lnTo>
                    <a:pt x="4179925" y="332854"/>
                  </a:lnTo>
                  <a:lnTo>
                    <a:pt x="4179925" y="536956"/>
                  </a:lnTo>
                  <a:lnTo>
                    <a:pt x="4209262" y="536956"/>
                  </a:lnTo>
                  <a:lnTo>
                    <a:pt x="4209262" y="442099"/>
                  </a:lnTo>
                  <a:lnTo>
                    <a:pt x="4288866" y="442099"/>
                  </a:lnTo>
                  <a:lnTo>
                    <a:pt x="4288866" y="415759"/>
                  </a:lnTo>
                  <a:lnTo>
                    <a:pt x="4209262" y="415759"/>
                  </a:lnTo>
                  <a:lnTo>
                    <a:pt x="4209262" y="359194"/>
                  </a:lnTo>
                  <a:lnTo>
                    <a:pt x="4288866" y="359194"/>
                  </a:lnTo>
                  <a:lnTo>
                    <a:pt x="4288866" y="332854"/>
                  </a:lnTo>
                  <a:close/>
                </a:path>
                <a:path w="9435465" h="5057140">
                  <a:moveTo>
                    <a:pt x="4346930" y="332854"/>
                  </a:moveTo>
                  <a:lnTo>
                    <a:pt x="4317593" y="332854"/>
                  </a:lnTo>
                  <a:lnTo>
                    <a:pt x="4317593" y="536956"/>
                  </a:lnTo>
                  <a:lnTo>
                    <a:pt x="4346930" y="536956"/>
                  </a:lnTo>
                  <a:lnTo>
                    <a:pt x="4346930" y="332854"/>
                  </a:lnTo>
                  <a:close/>
                </a:path>
                <a:path w="9435465" h="5057140">
                  <a:moveTo>
                    <a:pt x="4568088" y="489673"/>
                  </a:moveTo>
                  <a:lnTo>
                    <a:pt x="4532477" y="506882"/>
                  </a:lnTo>
                  <a:lnTo>
                    <a:pt x="4496854" y="512724"/>
                  </a:lnTo>
                  <a:lnTo>
                    <a:pt x="4479099" y="511149"/>
                  </a:lnTo>
                  <a:lnTo>
                    <a:pt x="4437151" y="491172"/>
                  </a:lnTo>
                  <a:lnTo>
                    <a:pt x="4415917" y="451840"/>
                  </a:lnTo>
                  <a:lnTo>
                    <a:pt x="4414266" y="435216"/>
                  </a:lnTo>
                  <a:lnTo>
                    <a:pt x="4415040" y="424167"/>
                  </a:lnTo>
                  <a:lnTo>
                    <a:pt x="4430763" y="386676"/>
                  </a:lnTo>
                  <a:lnTo>
                    <a:pt x="4463224" y="363016"/>
                  </a:lnTo>
                  <a:lnTo>
                    <a:pt x="4495660" y="357098"/>
                  </a:lnTo>
                  <a:lnTo>
                    <a:pt x="4504448" y="357416"/>
                  </a:lnTo>
                  <a:lnTo>
                    <a:pt x="4547806" y="368769"/>
                  </a:lnTo>
                  <a:lnTo>
                    <a:pt x="4565993" y="378345"/>
                  </a:lnTo>
                  <a:lnTo>
                    <a:pt x="4565993" y="357098"/>
                  </a:lnTo>
                  <a:lnTo>
                    <a:pt x="4528439" y="334200"/>
                  </a:lnTo>
                  <a:lnTo>
                    <a:pt x="4495965" y="330161"/>
                  </a:lnTo>
                  <a:lnTo>
                    <a:pt x="4480115" y="331152"/>
                  </a:lnTo>
                  <a:lnTo>
                    <a:pt x="4438205" y="344233"/>
                  </a:lnTo>
                  <a:lnTo>
                    <a:pt x="4406557" y="370776"/>
                  </a:lnTo>
                  <a:lnTo>
                    <a:pt x="4387850" y="408279"/>
                  </a:lnTo>
                  <a:lnTo>
                    <a:pt x="4384040" y="437908"/>
                  </a:lnTo>
                  <a:lnTo>
                    <a:pt x="4384433" y="446201"/>
                  </a:lnTo>
                  <a:lnTo>
                    <a:pt x="4398657" y="488848"/>
                  </a:lnTo>
                  <a:lnTo>
                    <a:pt x="4425670" y="518744"/>
                  </a:lnTo>
                  <a:lnTo>
                    <a:pt x="4467415" y="537032"/>
                  </a:lnTo>
                  <a:lnTo>
                    <a:pt x="4494161" y="539661"/>
                  </a:lnTo>
                  <a:lnTo>
                    <a:pt x="4505617" y="539343"/>
                  </a:lnTo>
                  <a:lnTo>
                    <a:pt x="4544326" y="532053"/>
                  </a:lnTo>
                  <a:lnTo>
                    <a:pt x="4568088" y="521703"/>
                  </a:lnTo>
                  <a:lnTo>
                    <a:pt x="4568088" y="512724"/>
                  </a:lnTo>
                  <a:lnTo>
                    <a:pt x="4568088" y="489673"/>
                  </a:lnTo>
                  <a:close/>
                </a:path>
                <a:path w="9435465" h="5057140">
                  <a:moveTo>
                    <a:pt x="4790745" y="536956"/>
                  </a:moveTo>
                  <a:lnTo>
                    <a:pt x="4763998" y="476808"/>
                  </a:lnTo>
                  <a:lnTo>
                    <a:pt x="4752289" y="450469"/>
                  </a:lnTo>
                  <a:lnTo>
                    <a:pt x="4721606" y="381469"/>
                  </a:lnTo>
                  <a:lnTo>
                    <a:pt x="4721606" y="450469"/>
                  </a:lnTo>
                  <a:lnTo>
                    <a:pt x="4658169" y="450469"/>
                  </a:lnTo>
                  <a:lnTo>
                    <a:pt x="4688687" y="376555"/>
                  </a:lnTo>
                  <a:lnTo>
                    <a:pt x="4721606" y="450469"/>
                  </a:lnTo>
                  <a:lnTo>
                    <a:pt x="4721606" y="381469"/>
                  </a:lnTo>
                  <a:lnTo>
                    <a:pt x="4719421" y="376555"/>
                  </a:lnTo>
                  <a:lnTo>
                    <a:pt x="4699470" y="331660"/>
                  </a:lnTo>
                  <a:lnTo>
                    <a:pt x="4678819" y="331660"/>
                  </a:lnTo>
                  <a:lnTo>
                    <a:pt x="4591126" y="536956"/>
                  </a:lnTo>
                  <a:lnTo>
                    <a:pt x="4621060" y="536956"/>
                  </a:lnTo>
                  <a:lnTo>
                    <a:pt x="4646790" y="476808"/>
                  </a:lnTo>
                  <a:lnTo>
                    <a:pt x="4733582" y="476808"/>
                  </a:lnTo>
                  <a:lnTo>
                    <a:pt x="4760811" y="536956"/>
                  </a:lnTo>
                  <a:lnTo>
                    <a:pt x="4790745" y="536956"/>
                  </a:lnTo>
                  <a:close/>
                </a:path>
                <a:path w="9435465" h="5057140">
                  <a:moveTo>
                    <a:pt x="4934394" y="332854"/>
                  </a:moveTo>
                  <a:lnTo>
                    <a:pt x="4763808" y="332854"/>
                  </a:lnTo>
                  <a:lnTo>
                    <a:pt x="4763808" y="359194"/>
                  </a:lnTo>
                  <a:lnTo>
                    <a:pt x="4834433" y="359194"/>
                  </a:lnTo>
                  <a:lnTo>
                    <a:pt x="4834433" y="536956"/>
                  </a:lnTo>
                  <a:lnTo>
                    <a:pt x="4863770" y="536956"/>
                  </a:lnTo>
                  <a:lnTo>
                    <a:pt x="4863770" y="359194"/>
                  </a:lnTo>
                  <a:lnTo>
                    <a:pt x="4934394" y="359194"/>
                  </a:lnTo>
                  <a:lnTo>
                    <a:pt x="4934394" y="332854"/>
                  </a:lnTo>
                  <a:close/>
                </a:path>
                <a:path w="9435465" h="5057140">
                  <a:moveTo>
                    <a:pt x="4991252" y="332854"/>
                  </a:moveTo>
                  <a:lnTo>
                    <a:pt x="4961928" y="332854"/>
                  </a:lnTo>
                  <a:lnTo>
                    <a:pt x="4961928" y="536956"/>
                  </a:lnTo>
                  <a:lnTo>
                    <a:pt x="4991252" y="536956"/>
                  </a:lnTo>
                  <a:lnTo>
                    <a:pt x="4991252" y="332854"/>
                  </a:lnTo>
                  <a:close/>
                </a:path>
                <a:path w="9435465" h="5057140">
                  <a:moveTo>
                    <a:pt x="5246827" y="434911"/>
                  </a:moveTo>
                  <a:lnTo>
                    <a:pt x="5239055" y="394677"/>
                  </a:lnTo>
                  <a:lnTo>
                    <a:pt x="5217096" y="361251"/>
                  </a:lnTo>
                  <a:lnTo>
                    <a:pt x="5216601" y="360819"/>
                  </a:lnTo>
                  <a:lnTo>
                    <a:pt x="5216601" y="434911"/>
                  </a:lnTo>
                  <a:lnTo>
                    <a:pt x="5215839" y="445820"/>
                  </a:lnTo>
                  <a:lnTo>
                    <a:pt x="5200561" y="483146"/>
                  </a:lnTo>
                  <a:lnTo>
                    <a:pt x="5168709" y="506806"/>
                  </a:lnTo>
                  <a:lnTo>
                    <a:pt x="5136997" y="512724"/>
                  </a:lnTo>
                  <a:lnTo>
                    <a:pt x="5125809" y="511962"/>
                  </a:lnTo>
                  <a:lnTo>
                    <a:pt x="5087721" y="496912"/>
                  </a:lnTo>
                  <a:lnTo>
                    <a:pt x="5063693" y="465797"/>
                  </a:lnTo>
                  <a:lnTo>
                    <a:pt x="5057699" y="434911"/>
                  </a:lnTo>
                  <a:lnTo>
                    <a:pt x="5058461" y="423875"/>
                  </a:lnTo>
                  <a:lnTo>
                    <a:pt x="5073726" y="386588"/>
                  </a:lnTo>
                  <a:lnTo>
                    <a:pt x="5105374" y="363016"/>
                  </a:lnTo>
                  <a:lnTo>
                    <a:pt x="5136997" y="357098"/>
                  </a:lnTo>
                  <a:lnTo>
                    <a:pt x="5148199" y="357860"/>
                  </a:lnTo>
                  <a:lnTo>
                    <a:pt x="5186489" y="372897"/>
                  </a:lnTo>
                  <a:lnTo>
                    <a:pt x="5210607" y="403821"/>
                  </a:lnTo>
                  <a:lnTo>
                    <a:pt x="5216601" y="434911"/>
                  </a:lnTo>
                  <a:lnTo>
                    <a:pt x="5216601" y="360819"/>
                  </a:lnTo>
                  <a:lnTo>
                    <a:pt x="5212334" y="357098"/>
                  </a:lnTo>
                  <a:lnTo>
                    <a:pt x="5206924" y="352374"/>
                  </a:lnTo>
                  <a:lnTo>
                    <a:pt x="5195354" y="344678"/>
                  </a:lnTo>
                  <a:lnTo>
                    <a:pt x="5182501" y="338442"/>
                  </a:lnTo>
                  <a:lnTo>
                    <a:pt x="5168493" y="333946"/>
                  </a:lnTo>
                  <a:lnTo>
                    <a:pt x="5153330" y="331190"/>
                  </a:lnTo>
                  <a:lnTo>
                    <a:pt x="5136997" y="330161"/>
                  </a:lnTo>
                  <a:lnTo>
                    <a:pt x="5120932" y="331190"/>
                  </a:lnTo>
                  <a:lnTo>
                    <a:pt x="5079238" y="344678"/>
                  </a:lnTo>
                  <a:lnTo>
                    <a:pt x="5048656" y="371309"/>
                  </a:lnTo>
                  <a:lnTo>
                    <a:pt x="5031054" y="407454"/>
                  </a:lnTo>
                  <a:lnTo>
                    <a:pt x="5027473" y="434911"/>
                  </a:lnTo>
                  <a:lnTo>
                    <a:pt x="5028425" y="448691"/>
                  </a:lnTo>
                  <a:lnTo>
                    <a:pt x="5040935" y="486689"/>
                  </a:lnTo>
                  <a:lnTo>
                    <a:pt x="5066982" y="517004"/>
                  </a:lnTo>
                  <a:lnTo>
                    <a:pt x="5105158" y="535800"/>
                  </a:lnTo>
                  <a:lnTo>
                    <a:pt x="5136400" y="539661"/>
                  </a:lnTo>
                  <a:lnTo>
                    <a:pt x="5153126" y="538619"/>
                  </a:lnTo>
                  <a:lnTo>
                    <a:pt x="5195811" y="524840"/>
                  </a:lnTo>
                  <a:lnTo>
                    <a:pt x="5212283" y="512724"/>
                  </a:lnTo>
                  <a:lnTo>
                    <a:pt x="5217579" y="508050"/>
                  </a:lnTo>
                  <a:lnTo>
                    <a:pt x="5239423" y="474383"/>
                  </a:lnTo>
                  <a:lnTo>
                    <a:pt x="5246014" y="448576"/>
                  </a:lnTo>
                  <a:lnTo>
                    <a:pt x="5246827" y="434911"/>
                  </a:lnTo>
                  <a:close/>
                </a:path>
                <a:path w="9435465" h="5057140">
                  <a:moveTo>
                    <a:pt x="5471287" y="332854"/>
                  </a:moveTo>
                  <a:lnTo>
                    <a:pt x="5443753" y="332854"/>
                  </a:lnTo>
                  <a:lnTo>
                    <a:pt x="5443753" y="490880"/>
                  </a:lnTo>
                  <a:lnTo>
                    <a:pt x="5346598" y="379844"/>
                  </a:lnTo>
                  <a:lnTo>
                    <a:pt x="5305488" y="332854"/>
                  </a:lnTo>
                  <a:lnTo>
                    <a:pt x="5282146" y="332854"/>
                  </a:lnTo>
                  <a:lnTo>
                    <a:pt x="5282146" y="536956"/>
                  </a:lnTo>
                  <a:lnTo>
                    <a:pt x="5309679" y="536956"/>
                  </a:lnTo>
                  <a:lnTo>
                    <a:pt x="5309679" y="379844"/>
                  </a:lnTo>
                  <a:lnTo>
                    <a:pt x="5446141" y="536956"/>
                  </a:lnTo>
                  <a:lnTo>
                    <a:pt x="5471287" y="536956"/>
                  </a:lnTo>
                  <a:lnTo>
                    <a:pt x="5471287" y="490880"/>
                  </a:lnTo>
                  <a:lnTo>
                    <a:pt x="5471287" y="332854"/>
                  </a:lnTo>
                  <a:close/>
                </a:path>
                <a:path w="9435465" h="5057140">
                  <a:moveTo>
                    <a:pt x="8295449" y="5042992"/>
                  </a:moveTo>
                  <a:lnTo>
                    <a:pt x="8251241" y="5042992"/>
                  </a:lnTo>
                  <a:lnTo>
                    <a:pt x="8251241" y="4957737"/>
                  </a:lnTo>
                  <a:lnTo>
                    <a:pt x="8237182" y="4957737"/>
                  </a:lnTo>
                  <a:lnTo>
                    <a:pt x="8237182" y="5055616"/>
                  </a:lnTo>
                  <a:lnTo>
                    <a:pt x="8295449" y="5055616"/>
                  </a:lnTo>
                  <a:lnTo>
                    <a:pt x="8295449" y="5042992"/>
                  </a:lnTo>
                  <a:close/>
                </a:path>
                <a:path w="9435465" h="5057140">
                  <a:moveTo>
                    <a:pt x="8387016" y="4957737"/>
                  </a:moveTo>
                  <a:lnTo>
                    <a:pt x="8372957" y="4957737"/>
                  </a:lnTo>
                  <a:lnTo>
                    <a:pt x="8372894" y="5020932"/>
                  </a:lnTo>
                  <a:lnTo>
                    <a:pt x="8372665" y="5023396"/>
                  </a:lnTo>
                  <a:lnTo>
                    <a:pt x="8370951" y="5030571"/>
                  </a:lnTo>
                  <a:lnTo>
                    <a:pt x="8369274" y="5033619"/>
                  </a:lnTo>
                  <a:lnTo>
                    <a:pt x="8366785" y="5036109"/>
                  </a:lnTo>
                  <a:lnTo>
                    <a:pt x="8364588" y="5038395"/>
                  </a:lnTo>
                  <a:lnTo>
                    <a:pt x="8361540" y="5040261"/>
                  </a:lnTo>
                  <a:lnTo>
                    <a:pt x="8353793" y="5043132"/>
                  </a:lnTo>
                  <a:lnTo>
                    <a:pt x="8349183" y="5043906"/>
                  </a:lnTo>
                  <a:lnTo>
                    <a:pt x="8343824" y="5043995"/>
                  </a:lnTo>
                  <a:lnTo>
                    <a:pt x="8335404" y="5043995"/>
                  </a:lnTo>
                  <a:lnTo>
                    <a:pt x="8328368" y="5041227"/>
                  </a:lnTo>
                  <a:lnTo>
                    <a:pt x="8322716" y="5035677"/>
                  </a:lnTo>
                  <a:lnTo>
                    <a:pt x="8320570" y="5033619"/>
                  </a:lnTo>
                  <a:lnTo>
                    <a:pt x="8320468" y="5033480"/>
                  </a:lnTo>
                  <a:lnTo>
                    <a:pt x="8318995" y="5031029"/>
                  </a:lnTo>
                  <a:lnTo>
                    <a:pt x="8317268" y="5025098"/>
                  </a:lnTo>
                  <a:lnTo>
                    <a:pt x="8316836" y="5020932"/>
                  </a:lnTo>
                  <a:lnTo>
                    <a:pt x="8316836" y="4957737"/>
                  </a:lnTo>
                  <a:lnTo>
                    <a:pt x="8302777" y="4957737"/>
                  </a:lnTo>
                  <a:lnTo>
                    <a:pt x="8302866" y="5027485"/>
                  </a:lnTo>
                  <a:lnTo>
                    <a:pt x="8329968" y="5055578"/>
                  </a:lnTo>
                  <a:lnTo>
                    <a:pt x="8336547" y="5056911"/>
                  </a:lnTo>
                  <a:lnTo>
                    <a:pt x="8343532" y="5056911"/>
                  </a:lnTo>
                  <a:lnTo>
                    <a:pt x="8380895" y="5040261"/>
                  </a:lnTo>
                  <a:lnTo>
                    <a:pt x="8386915" y="5018595"/>
                  </a:lnTo>
                  <a:lnTo>
                    <a:pt x="8387016" y="4957737"/>
                  </a:lnTo>
                  <a:close/>
                </a:path>
                <a:path w="9435465" h="5057140">
                  <a:moveTo>
                    <a:pt x="8499119" y="4957737"/>
                  </a:moveTo>
                  <a:lnTo>
                    <a:pt x="8486051" y="4957737"/>
                  </a:lnTo>
                  <a:lnTo>
                    <a:pt x="8453476" y="4997920"/>
                  </a:lnTo>
                  <a:lnTo>
                    <a:pt x="8438528" y="4979403"/>
                  </a:lnTo>
                  <a:lnTo>
                    <a:pt x="8421040" y="4957737"/>
                  </a:lnTo>
                  <a:lnTo>
                    <a:pt x="8407832" y="4957737"/>
                  </a:lnTo>
                  <a:lnTo>
                    <a:pt x="8407832" y="5055616"/>
                  </a:lnTo>
                  <a:lnTo>
                    <a:pt x="8421903" y="5055616"/>
                  </a:lnTo>
                  <a:lnTo>
                    <a:pt x="8421903" y="4979403"/>
                  </a:lnTo>
                  <a:lnTo>
                    <a:pt x="8422183" y="4979403"/>
                  </a:lnTo>
                  <a:lnTo>
                    <a:pt x="8452333" y="5017300"/>
                  </a:lnTo>
                  <a:lnTo>
                    <a:pt x="8454619" y="5017300"/>
                  </a:lnTo>
                  <a:lnTo>
                    <a:pt x="8470036" y="4997920"/>
                  </a:lnTo>
                  <a:lnTo>
                    <a:pt x="8484768" y="4979403"/>
                  </a:lnTo>
                  <a:lnTo>
                    <a:pt x="8485048" y="4979403"/>
                  </a:lnTo>
                  <a:lnTo>
                    <a:pt x="8485048" y="5055616"/>
                  </a:lnTo>
                  <a:lnTo>
                    <a:pt x="8499119" y="5055616"/>
                  </a:lnTo>
                  <a:lnTo>
                    <a:pt x="8499119" y="4979403"/>
                  </a:lnTo>
                  <a:lnTo>
                    <a:pt x="8499119" y="4957737"/>
                  </a:lnTo>
                  <a:close/>
                </a:path>
                <a:path w="9435465" h="5057140">
                  <a:moveTo>
                    <a:pt x="8537156" y="4957737"/>
                  </a:moveTo>
                  <a:lnTo>
                    <a:pt x="8523084" y="4957737"/>
                  </a:lnTo>
                  <a:lnTo>
                    <a:pt x="8523084" y="5055616"/>
                  </a:lnTo>
                  <a:lnTo>
                    <a:pt x="8537156" y="5055616"/>
                  </a:lnTo>
                  <a:lnTo>
                    <a:pt x="8537156" y="4957737"/>
                  </a:lnTo>
                  <a:close/>
                </a:path>
                <a:path w="9435465" h="5057140">
                  <a:moveTo>
                    <a:pt x="8649386" y="4957737"/>
                  </a:moveTo>
                  <a:lnTo>
                    <a:pt x="8636190" y="4957737"/>
                  </a:lnTo>
                  <a:lnTo>
                    <a:pt x="8636190" y="5033518"/>
                  </a:lnTo>
                  <a:lnTo>
                    <a:pt x="8589594" y="4980267"/>
                  </a:lnTo>
                  <a:lnTo>
                    <a:pt x="8569871" y="4957737"/>
                  </a:lnTo>
                  <a:lnTo>
                    <a:pt x="8558682" y="4957737"/>
                  </a:lnTo>
                  <a:lnTo>
                    <a:pt x="8558682" y="5055616"/>
                  </a:lnTo>
                  <a:lnTo>
                    <a:pt x="8571890" y="5055616"/>
                  </a:lnTo>
                  <a:lnTo>
                    <a:pt x="8571890" y="4980267"/>
                  </a:lnTo>
                  <a:lnTo>
                    <a:pt x="8637333" y="5055616"/>
                  </a:lnTo>
                  <a:lnTo>
                    <a:pt x="8649386" y="5055616"/>
                  </a:lnTo>
                  <a:lnTo>
                    <a:pt x="8649386" y="5033518"/>
                  </a:lnTo>
                  <a:lnTo>
                    <a:pt x="8649386" y="4957737"/>
                  </a:lnTo>
                  <a:close/>
                </a:path>
                <a:path w="9435465" h="5057140">
                  <a:moveTo>
                    <a:pt x="8763203" y="4957737"/>
                  </a:moveTo>
                  <a:lnTo>
                    <a:pt x="8750148" y="4957737"/>
                  </a:lnTo>
                  <a:lnTo>
                    <a:pt x="8717559" y="4997920"/>
                  </a:lnTo>
                  <a:lnTo>
                    <a:pt x="8702624" y="4979403"/>
                  </a:lnTo>
                  <a:lnTo>
                    <a:pt x="8685124" y="4957737"/>
                  </a:lnTo>
                  <a:lnTo>
                    <a:pt x="8671928" y="4957737"/>
                  </a:lnTo>
                  <a:lnTo>
                    <a:pt x="8671928" y="5055616"/>
                  </a:lnTo>
                  <a:lnTo>
                    <a:pt x="8685987" y="5055616"/>
                  </a:lnTo>
                  <a:lnTo>
                    <a:pt x="8685987" y="4979403"/>
                  </a:lnTo>
                  <a:lnTo>
                    <a:pt x="8686279" y="4979403"/>
                  </a:lnTo>
                  <a:lnTo>
                    <a:pt x="8716416" y="5017300"/>
                  </a:lnTo>
                  <a:lnTo>
                    <a:pt x="8718715" y="5017300"/>
                  </a:lnTo>
                  <a:lnTo>
                    <a:pt x="8734133" y="4997920"/>
                  </a:lnTo>
                  <a:lnTo>
                    <a:pt x="8748852" y="4979403"/>
                  </a:lnTo>
                  <a:lnTo>
                    <a:pt x="8749144" y="4979403"/>
                  </a:lnTo>
                  <a:lnTo>
                    <a:pt x="8749144" y="5055616"/>
                  </a:lnTo>
                  <a:lnTo>
                    <a:pt x="8763203" y="5055616"/>
                  </a:lnTo>
                  <a:lnTo>
                    <a:pt x="8763203" y="4979403"/>
                  </a:lnTo>
                  <a:lnTo>
                    <a:pt x="8763203" y="4957737"/>
                  </a:lnTo>
                  <a:close/>
                </a:path>
                <a:path w="9435465" h="5057140">
                  <a:moveTo>
                    <a:pt x="8867838" y="4957737"/>
                  </a:moveTo>
                  <a:lnTo>
                    <a:pt x="8853767" y="4957737"/>
                  </a:lnTo>
                  <a:lnTo>
                    <a:pt x="8853716" y="5020932"/>
                  </a:lnTo>
                  <a:lnTo>
                    <a:pt x="8853487" y="5023396"/>
                  </a:lnTo>
                  <a:lnTo>
                    <a:pt x="8851760" y="5030571"/>
                  </a:lnTo>
                  <a:lnTo>
                    <a:pt x="8850084" y="5033619"/>
                  </a:lnTo>
                  <a:lnTo>
                    <a:pt x="8847607" y="5036109"/>
                  </a:lnTo>
                  <a:lnTo>
                    <a:pt x="8845398" y="5038395"/>
                  </a:lnTo>
                  <a:lnTo>
                    <a:pt x="8842362" y="5040261"/>
                  </a:lnTo>
                  <a:lnTo>
                    <a:pt x="8834615" y="5043132"/>
                  </a:lnTo>
                  <a:lnTo>
                    <a:pt x="8829992" y="5043906"/>
                  </a:lnTo>
                  <a:lnTo>
                    <a:pt x="8824633" y="5043995"/>
                  </a:lnTo>
                  <a:lnTo>
                    <a:pt x="8816213" y="5043995"/>
                  </a:lnTo>
                  <a:lnTo>
                    <a:pt x="8809190" y="5041227"/>
                  </a:lnTo>
                  <a:lnTo>
                    <a:pt x="8803538" y="5035677"/>
                  </a:lnTo>
                  <a:lnTo>
                    <a:pt x="8801392" y="5033619"/>
                  </a:lnTo>
                  <a:lnTo>
                    <a:pt x="8801290" y="5033480"/>
                  </a:lnTo>
                  <a:lnTo>
                    <a:pt x="8799805" y="5031029"/>
                  </a:lnTo>
                  <a:lnTo>
                    <a:pt x="8798090" y="5025098"/>
                  </a:lnTo>
                  <a:lnTo>
                    <a:pt x="8797658" y="5020932"/>
                  </a:lnTo>
                  <a:lnTo>
                    <a:pt x="8797658" y="4957737"/>
                  </a:lnTo>
                  <a:lnTo>
                    <a:pt x="8783587" y="4957737"/>
                  </a:lnTo>
                  <a:lnTo>
                    <a:pt x="8783688" y="5027485"/>
                  </a:lnTo>
                  <a:lnTo>
                    <a:pt x="8810790" y="5055578"/>
                  </a:lnTo>
                  <a:lnTo>
                    <a:pt x="8817369" y="5056911"/>
                  </a:lnTo>
                  <a:lnTo>
                    <a:pt x="8824354" y="5056911"/>
                  </a:lnTo>
                  <a:lnTo>
                    <a:pt x="8858644" y="5043995"/>
                  </a:lnTo>
                  <a:lnTo>
                    <a:pt x="8861704" y="5040261"/>
                  </a:lnTo>
                  <a:lnTo>
                    <a:pt x="8865133" y="5033480"/>
                  </a:lnTo>
                  <a:lnTo>
                    <a:pt x="8867165" y="5025796"/>
                  </a:lnTo>
                  <a:lnTo>
                    <a:pt x="8867724" y="5018595"/>
                  </a:lnTo>
                  <a:lnTo>
                    <a:pt x="8867838" y="4957737"/>
                  </a:lnTo>
                  <a:close/>
                </a:path>
                <a:path w="9435465" h="5057140">
                  <a:moveTo>
                    <a:pt x="8940660" y="5024234"/>
                  </a:moveTo>
                  <a:lnTo>
                    <a:pt x="8909126" y="4995024"/>
                  </a:lnTo>
                  <a:lnTo>
                    <a:pt x="8905608" y="4992636"/>
                  </a:lnTo>
                  <a:lnTo>
                    <a:pt x="8899969" y="4987569"/>
                  </a:lnTo>
                  <a:lnTo>
                    <a:pt x="8898509" y="4984432"/>
                  </a:lnTo>
                  <a:lnTo>
                    <a:pt x="8898509" y="4977155"/>
                  </a:lnTo>
                  <a:lnTo>
                    <a:pt x="8899969" y="4974361"/>
                  </a:lnTo>
                  <a:lnTo>
                    <a:pt x="8905608" y="4970246"/>
                  </a:lnTo>
                  <a:lnTo>
                    <a:pt x="8909317" y="4969167"/>
                  </a:lnTo>
                  <a:lnTo>
                    <a:pt x="8917254" y="4968976"/>
                  </a:lnTo>
                  <a:lnTo>
                    <a:pt x="8920874" y="4969675"/>
                  </a:lnTo>
                  <a:lnTo>
                    <a:pt x="8928621" y="4972634"/>
                  </a:lnTo>
                  <a:lnTo>
                    <a:pt x="8932659" y="4975339"/>
                  </a:lnTo>
                  <a:lnTo>
                    <a:pt x="8936876" y="4979263"/>
                  </a:lnTo>
                  <a:lnTo>
                    <a:pt x="8936876" y="4968976"/>
                  </a:lnTo>
                  <a:lnTo>
                    <a:pt x="8936876" y="4963338"/>
                  </a:lnTo>
                  <a:lnTo>
                    <a:pt x="8929891" y="4958740"/>
                  </a:lnTo>
                  <a:lnTo>
                    <a:pt x="8922614" y="4956441"/>
                  </a:lnTo>
                  <a:lnTo>
                    <a:pt x="8915057" y="4956441"/>
                  </a:lnTo>
                  <a:lnTo>
                    <a:pt x="8885415" y="4977155"/>
                  </a:lnTo>
                  <a:lnTo>
                    <a:pt x="8885441" y="4987925"/>
                  </a:lnTo>
                  <a:lnTo>
                    <a:pt x="8917000" y="5016055"/>
                  </a:lnTo>
                  <a:lnTo>
                    <a:pt x="8920493" y="5018735"/>
                  </a:lnTo>
                  <a:lnTo>
                    <a:pt x="8926131" y="5024475"/>
                  </a:lnTo>
                  <a:lnTo>
                    <a:pt x="8927592" y="5027917"/>
                  </a:lnTo>
                  <a:lnTo>
                    <a:pt x="8927694" y="5034813"/>
                  </a:lnTo>
                  <a:lnTo>
                    <a:pt x="8926398" y="5037544"/>
                  </a:lnTo>
                  <a:lnTo>
                    <a:pt x="8921229" y="5042700"/>
                  </a:lnTo>
                  <a:lnTo>
                    <a:pt x="8917216" y="5044097"/>
                  </a:lnTo>
                  <a:lnTo>
                    <a:pt x="8911755" y="5044287"/>
                  </a:lnTo>
                  <a:lnTo>
                    <a:pt x="8906878" y="5044287"/>
                  </a:lnTo>
                  <a:lnTo>
                    <a:pt x="8902255" y="5043068"/>
                  </a:lnTo>
                  <a:lnTo>
                    <a:pt x="8893594" y="5038204"/>
                  </a:lnTo>
                  <a:lnTo>
                    <a:pt x="8889555" y="5034661"/>
                  </a:lnTo>
                  <a:lnTo>
                    <a:pt x="8885923" y="5030076"/>
                  </a:lnTo>
                  <a:lnTo>
                    <a:pt x="8885923" y="5047869"/>
                  </a:lnTo>
                  <a:lnTo>
                    <a:pt x="8889936" y="5050929"/>
                  </a:lnTo>
                  <a:lnTo>
                    <a:pt x="8894204" y="5053203"/>
                  </a:lnTo>
                  <a:lnTo>
                    <a:pt x="8903195" y="5056175"/>
                  </a:lnTo>
                  <a:lnTo>
                    <a:pt x="8908072" y="5056911"/>
                  </a:lnTo>
                  <a:lnTo>
                    <a:pt x="8913343" y="5056911"/>
                  </a:lnTo>
                  <a:lnTo>
                    <a:pt x="8921369" y="5056721"/>
                  </a:lnTo>
                  <a:lnTo>
                    <a:pt x="8927909" y="5054206"/>
                  </a:lnTo>
                  <a:lnTo>
                    <a:pt x="8937955" y="5044541"/>
                  </a:lnTo>
                  <a:lnTo>
                    <a:pt x="8938057" y="5044287"/>
                  </a:lnTo>
                  <a:lnTo>
                    <a:pt x="8940559" y="5038204"/>
                  </a:lnTo>
                  <a:lnTo>
                    <a:pt x="8940660" y="5024234"/>
                  </a:lnTo>
                  <a:close/>
                </a:path>
                <a:path w="9435465" h="5057140">
                  <a:moveTo>
                    <a:pt x="8972042" y="4957737"/>
                  </a:moveTo>
                  <a:lnTo>
                    <a:pt x="8957970" y="4957737"/>
                  </a:lnTo>
                  <a:lnTo>
                    <a:pt x="8957970" y="5055616"/>
                  </a:lnTo>
                  <a:lnTo>
                    <a:pt x="8972042" y="5055616"/>
                  </a:lnTo>
                  <a:lnTo>
                    <a:pt x="8972042" y="4957737"/>
                  </a:lnTo>
                  <a:close/>
                </a:path>
                <a:path w="9435465" h="5057140">
                  <a:moveTo>
                    <a:pt x="9078112" y="5032946"/>
                  </a:moveTo>
                  <a:lnTo>
                    <a:pt x="9072562" y="5036578"/>
                  </a:lnTo>
                  <a:lnTo>
                    <a:pt x="9066860" y="5039334"/>
                  </a:lnTo>
                  <a:lnTo>
                    <a:pt x="9055189" y="5043068"/>
                  </a:lnTo>
                  <a:lnTo>
                    <a:pt x="9049499" y="5043995"/>
                  </a:lnTo>
                  <a:lnTo>
                    <a:pt x="9043949" y="5043995"/>
                  </a:lnTo>
                  <a:lnTo>
                    <a:pt x="9007221" y="5021923"/>
                  </a:lnTo>
                  <a:lnTo>
                    <a:pt x="9004338" y="5006822"/>
                  </a:lnTo>
                  <a:lnTo>
                    <a:pt x="9004427" y="4999545"/>
                  </a:lnTo>
                  <a:lnTo>
                    <a:pt x="9035809" y="4969459"/>
                  </a:lnTo>
                  <a:lnTo>
                    <a:pt x="9043378" y="4969357"/>
                  </a:lnTo>
                  <a:lnTo>
                    <a:pt x="9049017" y="4969357"/>
                  </a:lnTo>
                  <a:lnTo>
                    <a:pt x="9054567" y="4970170"/>
                  </a:lnTo>
                  <a:lnTo>
                    <a:pt x="9065476" y="4973434"/>
                  </a:lnTo>
                  <a:lnTo>
                    <a:pt x="9071165" y="4976012"/>
                  </a:lnTo>
                  <a:lnTo>
                    <a:pt x="9077096" y="4979555"/>
                  </a:lnTo>
                  <a:lnTo>
                    <a:pt x="9077096" y="4969357"/>
                  </a:lnTo>
                  <a:lnTo>
                    <a:pt x="9048496" y="4956441"/>
                  </a:lnTo>
                  <a:lnTo>
                    <a:pt x="9043518" y="4956441"/>
                  </a:lnTo>
                  <a:lnTo>
                    <a:pt x="9005049" y="4971046"/>
                  </a:lnTo>
                  <a:lnTo>
                    <a:pt x="8989924" y="5006822"/>
                  </a:lnTo>
                  <a:lnTo>
                    <a:pt x="8989835" y="5013376"/>
                  </a:lnTo>
                  <a:lnTo>
                    <a:pt x="8990863" y="5018811"/>
                  </a:lnTo>
                  <a:lnTo>
                    <a:pt x="9025547" y="5055235"/>
                  </a:lnTo>
                  <a:lnTo>
                    <a:pt x="9042654" y="5056911"/>
                  </a:lnTo>
                  <a:lnTo>
                    <a:pt x="9050210" y="5056911"/>
                  </a:lnTo>
                  <a:lnTo>
                    <a:pt x="9056840" y="5056124"/>
                  </a:lnTo>
                  <a:lnTo>
                    <a:pt x="9068232" y="5052961"/>
                  </a:lnTo>
                  <a:lnTo>
                    <a:pt x="9073413" y="5050891"/>
                  </a:lnTo>
                  <a:lnTo>
                    <a:pt x="9078112" y="5048301"/>
                  </a:lnTo>
                  <a:lnTo>
                    <a:pt x="9078112" y="5043995"/>
                  </a:lnTo>
                  <a:lnTo>
                    <a:pt x="9078112" y="5032946"/>
                  </a:lnTo>
                  <a:close/>
                </a:path>
                <a:path w="9435465" h="5057140">
                  <a:moveTo>
                    <a:pt x="9111882" y="5045913"/>
                  </a:moveTo>
                  <a:lnTo>
                    <a:pt x="9111018" y="5043906"/>
                  </a:lnTo>
                  <a:lnTo>
                    <a:pt x="9107767" y="5040642"/>
                  </a:lnTo>
                  <a:lnTo>
                    <a:pt x="9105760" y="5039792"/>
                  </a:lnTo>
                  <a:lnTo>
                    <a:pt x="9103373" y="5039690"/>
                  </a:lnTo>
                  <a:lnTo>
                    <a:pt x="9100972" y="5039792"/>
                  </a:lnTo>
                  <a:lnTo>
                    <a:pt x="9098966" y="5040642"/>
                  </a:lnTo>
                  <a:lnTo>
                    <a:pt x="9095715" y="5043906"/>
                  </a:lnTo>
                  <a:lnTo>
                    <a:pt x="9094851" y="5045913"/>
                  </a:lnTo>
                  <a:lnTo>
                    <a:pt x="9094851" y="5050688"/>
                  </a:lnTo>
                  <a:lnTo>
                    <a:pt x="9095715" y="5052707"/>
                  </a:lnTo>
                  <a:lnTo>
                    <a:pt x="9098966" y="5055959"/>
                  </a:lnTo>
                  <a:lnTo>
                    <a:pt x="9100972" y="5056822"/>
                  </a:lnTo>
                  <a:lnTo>
                    <a:pt x="9103373" y="5056911"/>
                  </a:lnTo>
                  <a:lnTo>
                    <a:pt x="9105760" y="5056822"/>
                  </a:lnTo>
                  <a:lnTo>
                    <a:pt x="9107767" y="5055959"/>
                  </a:lnTo>
                  <a:lnTo>
                    <a:pt x="9111018" y="5052707"/>
                  </a:lnTo>
                  <a:lnTo>
                    <a:pt x="9111882" y="5050688"/>
                  </a:lnTo>
                  <a:lnTo>
                    <a:pt x="9111882" y="5045913"/>
                  </a:lnTo>
                  <a:close/>
                </a:path>
                <a:path w="9435465" h="5057140">
                  <a:moveTo>
                    <a:pt x="9210154" y="5032946"/>
                  </a:moveTo>
                  <a:lnTo>
                    <a:pt x="9204604" y="5036578"/>
                  </a:lnTo>
                  <a:lnTo>
                    <a:pt x="9198915" y="5039334"/>
                  </a:lnTo>
                  <a:lnTo>
                    <a:pt x="9187231" y="5043068"/>
                  </a:lnTo>
                  <a:lnTo>
                    <a:pt x="9181541" y="5043995"/>
                  </a:lnTo>
                  <a:lnTo>
                    <a:pt x="9175991" y="5043995"/>
                  </a:lnTo>
                  <a:lnTo>
                    <a:pt x="9139263" y="5021923"/>
                  </a:lnTo>
                  <a:lnTo>
                    <a:pt x="9136380" y="5006822"/>
                  </a:lnTo>
                  <a:lnTo>
                    <a:pt x="9136469" y="4999545"/>
                  </a:lnTo>
                  <a:lnTo>
                    <a:pt x="9167863" y="4969459"/>
                  </a:lnTo>
                  <a:lnTo>
                    <a:pt x="9175420" y="4969357"/>
                  </a:lnTo>
                  <a:lnTo>
                    <a:pt x="9181059" y="4969357"/>
                  </a:lnTo>
                  <a:lnTo>
                    <a:pt x="9186608" y="4970170"/>
                  </a:lnTo>
                  <a:lnTo>
                    <a:pt x="9197518" y="4973434"/>
                  </a:lnTo>
                  <a:lnTo>
                    <a:pt x="9203220" y="4976012"/>
                  </a:lnTo>
                  <a:lnTo>
                    <a:pt x="9209151" y="4979555"/>
                  </a:lnTo>
                  <a:lnTo>
                    <a:pt x="9209151" y="4969357"/>
                  </a:lnTo>
                  <a:lnTo>
                    <a:pt x="9180538" y="4956441"/>
                  </a:lnTo>
                  <a:lnTo>
                    <a:pt x="9175559" y="4956441"/>
                  </a:lnTo>
                  <a:lnTo>
                    <a:pt x="9137091" y="4971046"/>
                  </a:lnTo>
                  <a:lnTo>
                    <a:pt x="9121965" y="5006822"/>
                  </a:lnTo>
                  <a:lnTo>
                    <a:pt x="9121877" y="5013376"/>
                  </a:lnTo>
                  <a:lnTo>
                    <a:pt x="9122905" y="5018811"/>
                  </a:lnTo>
                  <a:lnTo>
                    <a:pt x="9157602" y="5055235"/>
                  </a:lnTo>
                  <a:lnTo>
                    <a:pt x="9174696" y="5056911"/>
                  </a:lnTo>
                  <a:lnTo>
                    <a:pt x="9182265" y="5056911"/>
                  </a:lnTo>
                  <a:lnTo>
                    <a:pt x="9188882" y="5056124"/>
                  </a:lnTo>
                  <a:lnTo>
                    <a:pt x="9200274" y="5052961"/>
                  </a:lnTo>
                  <a:lnTo>
                    <a:pt x="9205468" y="5050891"/>
                  </a:lnTo>
                  <a:lnTo>
                    <a:pt x="9210154" y="5048301"/>
                  </a:lnTo>
                  <a:lnTo>
                    <a:pt x="9210154" y="5043995"/>
                  </a:lnTo>
                  <a:lnTo>
                    <a:pt x="9210154" y="5032946"/>
                  </a:lnTo>
                  <a:close/>
                </a:path>
                <a:path w="9435465" h="5057140">
                  <a:moveTo>
                    <a:pt x="9325686" y="5006683"/>
                  </a:moveTo>
                  <a:lnTo>
                    <a:pt x="9311424" y="4971351"/>
                  </a:lnTo>
                  <a:lnTo>
                    <a:pt x="9311094" y="4971072"/>
                  </a:lnTo>
                  <a:lnTo>
                    <a:pt x="9311094" y="4999406"/>
                  </a:lnTo>
                  <a:lnTo>
                    <a:pt x="9311094" y="5013858"/>
                  </a:lnTo>
                  <a:lnTo>
                    <a:pt x="9280385" y="5043906"/>
                  </a:lnTo>
                  <a:lnTo>
                    <a:pt x="9273019" y="5043995"/>
                  </a:lnTo>
                  <a:lnTo>
                    <a:pt x="9265653" y="5043906"/>
                  </a:lnTo>
                  <a:lnTo>
                    <a:pt x="9235072" y="5013858"/>
                  </a:lnTo>
                  <a:lnTo>
                    <a:pt x="9235072" y="4999406"/>
                  </a:lnTo>
                  <a:lnTo>
                    <a:pt x="9265653" y="4969459"/>
                  </a:lnTo>
                  <a:lnTo>
                    <a:pt x="9273019" y="4969357"/>
                  </a:lnTo>
                  <a:lnTo>
                    <a:pt x="9280385" y="4969459"/>
                  </a:lnTo>
                  <a:lnTo>
                    <a:pt x="9311094" y="4999406"/>
                  </a:lnTo>
                  <a:lnTo>
                    <a:pt x="9311094" y="4971072"/>
                  </a:lnTo>
                  <a:lnTo>
                    <a:pt x="9273019" y="4956441"/>
                  </a:lnTo>
                  <a:lnTo>
                    <a:pt x="9265310" y="4956937"/>
                  </a:lnTo>
                  <a:lnTo>
                    <a:pt x="9230652" y="4976177"/>
                  </a:lnTo>
                  <a:lnTo>
                    <a:pt x="9220492" y="5006683"/>
                  </a:lnTo>
                  <a:lnTo>
                    <a:pt x="9220937" y="5013236"/>
                  </a:lnTo>
                  <a:lnTo>
                    <a:pt x="9244952" y="5049812"/>
                  </a:lnTo>
                  <a:lnTo>
                    <a:pt x="9272727" y="5056911"/>
                  </a:lnTo>
                  <a:lnTo>
                    <a:pt x="9280754" y="5056416"/>
                  </a:lnTo>
                  <a:lnTo>
                    <a:pt x="9315844" y="5036909"/>
                  </a:lnTo>
                  <a:lnTo>
                    <a:pt x="9325292" y="5013236"/>
                  </a:lnTo>
                  <a:lnTo>
                    <a:pt x="9325686" y="5006683"/>
                  </a:lnTo>
                  <a:close/>
                </a:path>
                <a:path w="9435465" h="5057140">
                  <a:moveTo>
                    <a:pt x="9434919" y="4957737"/>
                  </a:moveTo>
                  <a:lnTo>
                    <a:pt x="9421851" y="4957737"/>
                  </a:lnTo>
                  <a:lnTo>
                    <a:pt x="9389275" y="4997920"/>
                  </a:lnTo>
                  <a:lnTo>
                    <a:pt x="9374327" y="4979403"/>
                  </a:lnTo>
                  <a:lnTo>
                    <a:pt x="9356839" y="4957737"/>
                  </a:lnTo>
                  <a:lnTo>
                    <a:pt x="9343631" y="4957737"/>
                  </a:lnTo>
                  <a:lnTo>
                    <a:pt x="9343631" y="5055616"/>
                  </a:lnTo>
                  <a:lnTo>
                    <a:pt x="9357703" y="5055616"/>
                  </a:lnTo>
                  <a:lnTo>
                    <a:pt x="9357703" y="4979403"/>
                  </a:lnTo>
                  <a:lnTo>
                    <a:pt x="9357982" y="4979403"/>
                  </a:lnTo>
                  <a:lnTo>
                    <a:pt x="9388132" y="5017300"/>
                  </a:lnTo>
                  <a:lnTo>
                    <a:pt x="9390418" y="5017300"/>
                  </a:lnTo>
                  <a:lnTo>
                    <a:pt x="9405836" y="4997920"/>
                  </a:lnTo>
                  <a:lnTo>
                    <a:pt x="9420568" y="4979403"/>
                  </a:lnTo>
                  <a:lnTo>
                    <a:pt x="9420847" y="4979403"/>
                  </a:lnTo>
                  <a:lnTo>
                    <a:pt x="9420847" y="5055616"/>
                  </a:lnTo>
                  <a:lnTo>
                    <a:pt x="9434919" y="5055616"/>
                  </a:lnTo>
                  <a:lnTo>
                    <a:pt x="9434919" y="4979403"/>
                  </a:lnTo>
                  <a:lnTo>
                    <a:pt x="9434919" y="49577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7547864" y="3173961"/>
            <a:ext cx="2141855" cy="60452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00" spc="-20">
                <a:solidFill>
                  <a:srgbClr val="D1D3D4"/>
                </a:solidFill>
                <a:latin typeface="Tahoma"/>
                <a:cs typeface="Tahoma"/>
              </a:rPr>
              <a:t>unit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ct val="144400"/>
              </a:lnSpc>
              <a:spcBef>
                <a:spcPts val="310"/>
              </a:spcBef>
            </a:pP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Available</a:t>
            </a:r>
            <a:r>
              <a:rPr dirty="0" sz="900" spc="-2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220–240V</a:t>
            </a:r>
            <a:r>
              <a:rPr dirty="0" sz="900" spc="-2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80">
                <a:solidFill>
                  <a:srgbClr val="D1D3D4"/>
                </a:solidFill>
                <a:latin typeface="Tahoma"/>
                <a:cs typeface="Tahoma"/>
              </a:rPr>
              <a:t>AC</a:t>
            </a:r>
            <a:r>
              <a:rPr dirty="0" sz="900" spc="-3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110–120V </a:t>
            </a:r>
            <a:r>
              <a:rPr dirty="0" sz="900" spc="80">
                <a:solidFill>
                  <a:srgbClr val="D1D3D4"/>
                </a:solidFill>
                <a:latin typeface="Tahoma"/>
                <a:cs typeface="Tahoma"/>
              </a:rPr>
              <a:t>AC</a:t>
            </a:r>
            <a:r>
              <a:rPr dirty="0" sz="900" spc="-10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versions</a:t>
            </a:r>
            <a:r>
              <a:rPr dirty="0" sz="900" spc="-9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20">
                <a:solidFill>
                  <a:srgbClr val="D1D3D4"/>
                </a:solidFill>
                <a:latin typeface="Tahoma"/>
                <a:cs typeface="Tahoma"/>
              </a:rPr>
              <a:t>~</a:t>
            </a:r>
            <a:r>
              <a:rPr dirty="0" sz="900" spc="-8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50/60Hz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7547864" y="4005862"/>
            <a:ext cx="2071370" cy="59372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OTHER: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ct val="144400"/>
              </a:lnSpc>
              <a:spcBef>
                <a:spcPts val="229"/>
              </a:spcBef>
            </a:pP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Firmware</a:t>
            </a:r>
            <a:r>
              <a:rPr dirty="0" sz="900" spc="-8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Upgradable</a:t>
            </a:r>
            <a:r>
              <a:rPr dirty="0" sz="900" spc="-9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for</a:t>
            </a:r>
            <a:r>
              <a:rPr dirty="0" sz="900" spc="-9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further</a:t>
            </a:r>
            <a:r>
              <a:rPr dirty="0" sz="900" spc="-8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features and</a:t>
            </a:r>
            <a:r>
              <a:rPr dirty="0" sz="900" spc="-12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enhancements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7547864" y="4827298"/>
            <a:ext cx="2181225" cy="98996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PHYSICAL: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LUMIN:</a:t>
            </a:r>
            <a:r>
              <a:rPr dirty="0" sz="900" spc="-9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350mm</a:t>
            </a:r>
            <a:r>
              <a:rPr dirty="0" sz="900" spc="-10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D1D3D4"/>
                </a:solidFill>
                <a:latin typeface="Tahoma"/>
                <a:cs typeface="Tahoma"/>
              </a:rPr>
              <a:t>(W),</a:t>
            </a:r>
            <a:r>
              <a:rPr dirty="0" sz="900" spc="-9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345mm</a:t>
            </a:r>
            <a:r>
              <a:rPr dirty="0" sz="900" spc="-10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60">
                <a:solidFill>
                  <a:srgbClr val="D1D3D4"/>
                </a:solidFill>
                <a:latin typeface="Tahoma"/>
                <a:cs typeface="Tahoma"/>
              </a:rPr>
              <a:t>(D),</a:t>
            </a:r>
            <a:r>
              <a:rPr dirty="0" sz="900" spc="-9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60mm</a:t>
            </a:r>
            <a:r>
              <a:rPr dirty="0" sz="900" spc="-10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D1D3D4"/>
                </a:solidFill>
                <a:latin typeface="Tahoma"/>
                <a:cs typeface="Tahoma"/>
              </a:rPr>
              <a:t>(H),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900" spc="-25">
                <a:solidFill>
                  <a:srgbClr val="D1D3D4"/>
                </a:solidFill>
                <a:latin typeface="Tahoma"/>
                <a:cs typeface="Tahoma"/>
              </a:rPr>
              <a:t>8kg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900" spc="-10">
                <a:solidFill>
                  <a:srgbClr val="D1D3D4"/>
                </a:solidFill>
                <a:latin typeface="Tahoma"/>
                <a:cs typeface="Tahoma"/>
              </a:rPr>
              <a:t>PSU:</a:t>
            </a:r>
            <a:r>
              <a:rPr dirty="0" sz="900" spc="-11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106mm</a:t>
            </a:r>
            <a:r>
              <a:rPr dirty="0" sz="900" spc="-110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D1D3D4"/>
                </a:solidFill>
                <a:latin typeface="Tahoma"/>
                <a:cs typeface="Tahoma"/>
              </a:rPr>
              <a:t>(W),</a:t>
            </a:r>
            <a:r>
              <a:rPr dirty="0" sz="900" spc="-10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334mm</a:t>
            </a:r>
            <a:r>
              <a:rPr dirty="0" sz="900" spc="-114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65">
                <a:solidFill>
                  <a:srgbClr val="D1D3D4"/>
                </a:solidFill>
                <a:latin typeface="Tahoma"/>
                <a:cs typeface="Tahoma"/>
              </a:rPr>
              <a:t>(D),</a:t>
            </a:r>
            <a:r>
              <a:rPr dirty="0" sz="900" spc="-10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D1D3D4"/>
                </a:solidFill>
                <a:latin typeface="Tahoma"/>
                <a:cs typeface="Tahoma"/>
              </a:rPr>
              <a:t>60mm</a:t>
            </a:r>
            <a:r>
              <a:rPr dirty="0" sz="900" spc="-135">
                <a:solidFill>
                  <a:srgbClr val="D1D3D4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D1D3D4"/>
                </a:solidFill>
                <a:latin typeface="Tahoma"/>
                <a:cs typeface="Tahoma"/>
              </a:rPr>
              <a:t>(H),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900" spc="-25">
                <a:solidFill>
                  <a:srgbClr val="D1D3D4"/>
                </a:solidFill>
                <a:latin typeface="Tahoma"/>
                <a:cs typeface="Tahoma"/>
              </a:rPr>
              <a:t>4kg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6132"/>
            <a:ext cx="10058400" cy="5660390"/>
            <a:chOff x="0" y="1056132"/>
            <a:chExt cx="10058400" cy="56603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6132"/>
              <a:ext cx="10058400" cy="5660135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12420" y="1328432"/>
              <a:ext cx="6167755" cy="4751070"/>
            </a:xfrm>
            <a:custGeom>
              <a:avLst/>
              <a:gdLst/>
              <a:ahLst/>
              <a:cxnLst/>
              <a:rect l="l" t="t" r="r" b="b"/>
              <a:pathLst>
                <a:path w="6167755" h="4751070">
                  <a:moveTo>
                    <a:pt x="259080" y="566166"/>
                  </a:moveTo>
                  <a:lnTo>
                    <a:pt x="86868" y="566166"/>
                  </a:lnTo>
                  <a:lnTo>
                    <a:pt x="86868" y="232143"/>
                  </a:lnTo>
                  <a:lnTo>
                    <a:pt x="0" y="232143"/>
                  </a:lnTo>
                  <a:lnTo>
                    <a:pt x="0" y="566166"/>
                  </a:lnTo>
                  <a:lnTo>
                    <a:pt x="0" y="633476"/>
                  </a:lnTo>
                  <a:lnTo>
                    <a:pt x="259080" y="633476"/>
                  </a:lnTo>
                  <a:lnTo>
                    <a:pt x="259080" y="566166"/>
                  </a:lnTo>
                  <a:close/>
                </a:path>
                <a:path w="6167755" h="4751070">
                  <a:moveTo>
                    <a:pt x="664464" y="233680"/>
                  </a:moveTo>
                  <a:lnTo>
                    <a:pt x="577596" y="233680"/>
                  </a:lnTo>
                  <a:lnTo>
                    <a:pt x="577596" y="477520"/>
                  </a:lnTo>
                  <a:lnTo>
                    <a:pt x="575805" y="511632"/>
                  </a:lnTo>
                  <a:lnTo>
                    <a:pt x="565594" y="543623"/>
                  </a:lnTo>
                  <a:lnTo>
                    <a:pt x="539661" y="567309"/>
                  </a:lnTo>
                  <a:lnTo>
                    <a:pt x="490728" y="576580"/>
                  </a:lnTo>
                  <a:lnTo>
                    <a:pt x="441782" y="567309"/>
                  </a:lnTo>
                  <a:lnTo>
                    <a:pt x="415861" y="543623"/>
                  </a:lnTo>
                  <a:lnTo>
                    <a:pt x="405638" y="511632"/>
                  </a:lnTo>
                  <a:lnTo>
                    <a:pt x="403860" y="477520"/>
                  </a:lnTo>
                  <a:lnTo>
                    <a:pt x="403860" y="233680"/>
                  </a:lnTo>
                  <a:lnTo>
                    <a:pt x="316992" y="233680"/>
                  </a:lnTo>
                  <a:lnTo>
                    <a:pt x="316992" y="472948"/>
                  </a:lnTo>
                  <a:lnTo>
                    <a:pt x="317538" y="500202"/>
                  </a:lnTo>
                  <a:lnTo>
                    <a:pt x="326631" y="549021"/>
                  </a:lnTo>
                  <a:lnTo>
                    <a:pt x="372402" y="608431"/>
                  </a:lnTo>
                  <a:lnTo>
                    <a:pt x="413194" y="629158"/>
                  </a:lnTo>
                  <a:lnTo>
                    <a:pt x="454266" y="638441"/>
                  </a:lnTo>
                  <a:lnTo>
                    <a:pt x="489204" y="640588"/>
                  </a:lnTo>
                  <a:lnTo>
                    <a:pt x="492252" y="640588"/>
                  </a:lnTo>
                  <a:lnTo>
                    <a:pt x="568261" y="629158"/>
                  </a:lnTo>
                  <a:lnTo>
                    <a:pt x="609041" y="608431"/>
                  </a:lnTo>
                  <a:lnTo>
                    <a:pt x="643128" y="572008"/>
                  </a:lnTo>
                  <a:lnTo>
                    <a:pt x="661225" y="525335"/>
                  </a:lnTo>
                  <a:lnTo>
                    <a:pt x="664464" y="472948"/>
                  </a:lnTo>
                  <a:lnTo>
                    <a:pt x="664464" y="233680"/>
                  </a:lnTo>
                  <a:close/>
                </a:path>
                <a:path w="6167755" h="4751070">
                  <a:moveTo>
                    <a:pt x="1200899" y="232143"/>
                  </a:moveTo>
                  <a:lnTo>
                    <a:pt x="1060691" y="232143"/>
                  </a:lnTo>
                  <a:lnTo>
                    <a:pt x="975347" y="524751"/>
                  </a:lnTo>
                  <a:lnTo>
                    <a:pt x="890003" y="232143"/>
                  </a:lnTo>
                  <a:lnTo>
                    <a:pt x="749795" y="232143"/>
                  </a:lnTo>
                  <a:lnTo>
                    <a:pt x="749795" y="632955"/>
                  </a:lnTo>
                  <a:lnTo>
                    <a:pt x="830567" y="632955"/>
                  </a:lnTo>
                  <a:lnTo>
                    <a:pt x="830567" y="288531"/>
                  </a:lnTo>
                  <a:lnTo>
                    <a:pt x="937247" y="632955"/>
                  </a:lnTo>
                  <a:lnTo>
                    <a:pt x="1013447" y="632955"/>
                  </a:lnTo>
                  <a:lnTo>
                    <a:pt x="1120127" y="288531"/>
                  </a:lnTo>
                  <a:lnTo>
                    <a:pt x="1120127" y="632955"/>
                  </a:lnTo>
                  <a:lnTo>
                    <a:pt x="1200899" y="632955"/>
                  </a:lnTo>
                  <a:lnTo>
                    <a:pt x="1200899" y="232143"/>
                  </a:lnTo>
                  <a:close/>
                </a:path>
                <a:path w="6167755" h="4751070">
                  <a:moveTo>
                    <a:pt x="1312164" y="169672"/>
                  </a:moveTo>
                  <a:lnTo>
                    <a:pt x="1274064" y="93472"/>
                  </a:lnTo>
                  <a:lnTo>
                    <a:pt x="1254252" y="102616"/>
                  </a:lnTo>
                  <a:lnTo>
                    <a:pt x="1290828" y="180340"/>
                  </a:lnTo>
                  <a:lnTo>
                    <a:pt x="1312164" y="169672"/>
                  </a:lnTo>
                  <a:close/>
                </a:path>
                <a:path w="6167755" h="4751070">
                  <a:moveTo>
                    <a:pt x="1392936" y="230619"/>
                  </a:moveTo>
                  <a:lnTo>
                    <a:pt x="1304544" y="230619"/>
                  </a:lnTo>
                  <a:lnTo>
                    <a:pt x="1304544" y="634479"/>
                  </a:lnTo>
                  <a:lnTo>
                    <a:pt x="1392936" y="634479"/>
                  </a:lnTo>
                  <a:lnTo>
                    <a:pt x="1392936" y="230619"/>
                  </a:lnTo>
                  <a:close/>
                </a:path>
                <a:path w="6167755" h="4751070">
                  <a:moveTo>
                    <a:pt x="1444752" y="102616"/>
                  </a:moveTo>
                  <a:lnTo>
                    <a:pt x="1423416" y="93472"/>
                  </a:lnTo>
                  <a:lnTo>
                    <a:pt x="1385316" y="169672"/>
                  </a:lnTo>
                  <a:lnTo>
                    <a:pt x="1406652" y="180340"/>
                  </a:lnTo>
                  <a:lnTo>
                    <a:pt x="1444752" y="102616"/>
                  </a:lnTo>
                  <a:close/>
                </a:path>
                <a:path w="6167755" h="4751070">
                  <a:moveTo>
                    <a:pt x="1851660" y="232143"/>
                  </a:moveTo>
                  <a:lnTo>
                    <a:pt x="1770888" y="232143"/>
                  </a:lnTo>
                  <a:lnTo>
                    <a:pt x="1770888" y="544563"/>
                  </a:lnTo>
                  <a:lnTo>
                    <a:pt x="1621536" y="232143"/>
                  </a:lnTo>
                  <a:lnTo>
                    <a:pt x="1496568" y="232143"/>
                  </a:lnTo>
                  <a:lnTo>
                    <a:pt x="1496568" y="632955"/>
                  </a:lnTo>
                  <a:lnTo>
                    <a:pt x="1577340" y="632955"/>
                  </a:lnTo>
                  <a:lnTo>
                    <a:pt x="1577340" y="303771"/>
                  </a:lnTo>
                  <a:lnTo>
                    <a:pt x="1732788" y="632955"/>
                  </a:lnTo>
                  <a:lnTo>
                    <a:pt x="1851660" y="632955"/>
                  </a:lnTo>
                  <a:lnTo>
                    <a:pt x="1851660" y="232143"/>
                  </a:lnTo>
                  <a:close/>
                </a:path>
                <a:path w="6167755" h="4751070">
                  <a:moveTo>
                    <a:pt x="2307336" y="870966"/>
                  </a:moveTo>
                  <a:lnTo>
                    <a:pt x="2144268" y="870966"/>
                  </a:lnTo>
                  <a:lnTo>
                    <a:pt x="2144268" y="707136"/>
                  </a:lnTo>
                  <a:lnTo>
                    <a:pt x="2135124" y="707136"/>
                  </a:lnTo>
                  <a:lnTo>
                    <a:pt x="2135124" y="870966"/>
                  </a:lnTo>
                  <a:lnTo>
                    <a:pt x="2135124" y="879856"/>
                  </a:lnTo>
                  <a:lnTo>
                    <a:pt x="2307336" y="879856"/>
                  </a:lnTo>
                  <a:lnTo>
                    <a:pt x="2307336" y="870966"/>
                  </a:lnTo>
                  <a:close/>
                </a:path>
                <a:path w="6167755" h="4751070">
                  <a:moveTo>
                    <a:pt x="2307336" y="0"/>
                  </a:moveTo>
                  <a:lnTo>
                    <a:pt x="2135124" y="0"/>
                  </a:lnTo>
                  <a:lnTo>
                    <a:pt x="2135124" y="10160"/>
                  </a:lnTo>
                  <a:lnTo>
                    <a:pt x="2135124" y="172720"/>
                  </a:lnTo>
                  <a:lnTo>
                    <a:pt x="2144268" y="172720"/>
                  </a:lnTo>
                  <a:lnTo>
                    <a:pt x="2144268" y="10160"/>
                  </a:lnTo>
                  <a:lnTo>
                    <a:pt x="2307336" y="10160"/>
                  </a:lnTo>
                  <a:lnTo>
                    <a:pt x="2307336" y="0"/>
                  </a:lnTo>
                  <a:close/>
                </a:path>
                <a:path w="6167755" h="4751070">
                  <a:moveTo>
                    <a:pt x="2651760" y="637527"/>
                  </a:moveTo>
                  <a:lnTo>
                    <a:pt x="2506980" y="424167"/>
                  </a:lnTo>
                  <a:lnTo>
                    <a:pt x="2644140" y="222999"/>
                  </a:lnTo>
                  <a:lnTo>
                    <a:pt x="2593848" y="222999"/>
                  </a:lnTo>
                  <a:lnTo>
                    <a:pt x="2479548" y="393687"/>
                  </a:lnTo>
                  <a:lnTo>
                    <a:pt x="2369820" y="222999"/>
                  </a:lnTo>
                  <a:lnTo>
                    <a:pt x="2316480" y="222999"/>
                  </a:lnTo>
                  <a:lnTo>
                    <a:pt x="2452116" y="424167"/>
                  </a:lnTo>
                  <a:lnTo>
                    <a:pt x="2307336" y="637527"/>
                  </a:lnTo>
                  <a:lnTo>
                    <a:pt x="2357628" y="637527"/>
                  </a:lnTo>
                  <a:lnTo>
                    <a:pt x="2479548" y="457695"/>
                  </a:lnTo>
                  <a:lnTo>
                    <a:pt x="2596896" y="637527"/>
                  </a:lnTo>
                  <a:lnTo>
                    <a:pt x="2651760" y="637527"/>
                  </a:lnTo>
                  <a:close/>
                </a:path>
                <a:path w="6167755" h="4751070">
                  <a:moveTo>
                    <a:pt x="2820911" y="241300"/>
                  </a:moveTo>
                  <a:lnTo>
                    <a:pt x="2788907" y="241300"/>
                  </a:lnTo>
                  <a:lnTo>
                    <a:pt x="2773007" y="258775"/>
                  </a:lnTo>
                  <a:lnTo>
                    <a:pt x="2755379" y="274828"/>
                  </a:lnTo>
                  <a:lnTo>
                    <a:pt x="2736621" y="289725"/>
                  </a:lnTo>
                  <a:lnTo>
                    <a:pt x="2717279" y="303784"/>
                  </a:lnTo>
                  <a:lnTo>
                    <a:pt x="2717279" y="343408"/>
                  </a:lnTo>
                  <a:lnTo>
                    <a:pt x="2736164" y="330517"/>
                  </a:lnTo>
                  <a:lnTo>
                    <a:pt x="2754045" y="316928"/>
                  </a:lnTo>
                  <a:lnTo>
                    <a:pt x="2771076" y="302463"/>
                  </a:lnTo>
                  <a:lnTo>
                    <a:pt x="2787383" y="287020"/>
                  </a:lnTo>
                  <a:lnTo>
                    <a:pt x="2787383" y="637540"/>
                  </a:lnTo>
                  <a:lnTo>
                    <a:pt x="2820911" y="637540"/>
                  </a:lnTo>
                  <a:lnTo>
                    <a:pt x="2820911" y="241300"/>
                  </a:lnTo>
                  <a:close/>
                </a:path>
                <a:path w="6167755" h="4751070">
                  <a:moveTo>
                    <a:pt x="3012948" y="707136"/>
                  </a:moveTo>
                  <a:lnTo>
                    <a:pt x="3005328" y="707136"/>
                  </a:lnTo>
                  <a:lnTo>
                    <a:pt x="3005328" y="870966"/>
                  </a:lnTo>
                  <a:lnTo>
                    <a:pt x="2840736" y="870966"/>
                  </a:lnTo>
                  <a:lnTo>
                    <a:pt x="2840736" y="879856"/>
                  </a:lnTo>
                  <a:lnTo>
                    <a:pt x="3012948" y="879856"/>
                  </a:lnTo>
                  <a:lnTo>
                    <a:pt x="3012948" y="870966"/>
                  </a:lnTo>
                  <a:lnTo>
                    <a:pt x="3012948" y="707136"/>
                  </a:lnTo>
                  <a:close/>
                </a:path>
                <a:path w="6167755" h="4751070">
                  <a:moveTo>
                    <a:pt x="3012948" y="0"/>
                  </a:moveTo>
                  <a:lnTo>
                    <a:pt x="2840736" y="0"/>
                  </a:lnTo>
                  <a:lnTo>
                    <a:pt x="2840736" y="10160"/>
                  </a:lnTo>
                  <a:lnTo>
                    <a:pt x="3005328" y="10160"/>
                  </a:lnTo>
                  <a:lnTo>
                    <a:pt x="3005328" y="172720"/>
                  </a:lnTo>
                  <a:lnTo>
                    <a:pt x="3012948" y="172720"/>
                  </a:lnTo>
                  <a:lnTo>
                    <a:pt x="3012948" y="10160"/>
                  </a:lnTo>
                  <a:lnTo>
                    <a:pt x="3012948" y="0"/>
                  </a:lnTo>
                  <a:close/>
                </a:path>
                <a:path w="6167755" h="4751070">
                  <a:moveTo>
                    <a:pt x="3472637" y="4543653"/>
                  </a:moveTo>
                  <a:lnTo>
                    <a:pt x="3445103" y="4543653"/>
                  </a:lnTo>
                  <a:lnTo>
                    <a:pt x="3445103" y="4701667"/>
                  </a:lnTo>
                  <a:lnTo>
                    <a:pt x="3347961" y="4590643"/>
                  </a:lnTo>
                  <a:lnTo>
                    <a:pt x="3306851" y="4543653"/>
                  </a:lnTo>
                  <a:lnTo>
                    <a:pt x="3283496" y="4543653"/>
                  </a:lnTo>
                  <a:lnTo>
                    <a:pt x="3283496" y="4747755"/>
                  </a:lnTo>
                  <a:lnTo>
                    <a:pt x="3311029" y="4747755"/>
                  </a:lnTo>
                  <a:lnTo>
                    <a:pt x="3311029" y="4590643"/>
                  </a:lnTo>
                  <a:lnTo>
                    <a:pt x="3447504" y="4747755"/>
                  </a:lnTo>
                  <a:lnTo>
                    <a:pt x="3472637" y="4747755"/>
                  </a:lnTo>
                  <a:lnTo>
                    <a:pt x="3472637" y="4701667"/>
                  </a:lnTo>
                  <a:lnTo>
                    <a:pt x="3472637" y="4543653"/>
                  </a:lnTo>
                  <a:close/>
                </a:path>
                <a:path w="6167755" h="4751070">
                  <a:moveTo>
                    <a:pt x="3635743" y="4721428"/>
                  </a:moveTo>
                  <a:lnTo>
                    <a:pt x="3546564" y="4721428"/>
                  </a:lnTo>
                  <a:lnTo>
                    <a:pt x="3546564" y="4657979"/>
                  </a:lnTo>
                  <a:lnTo>
                    <a:pt x="3630053" y="4657979"/>
                  </a:lnTo>
                  <a:lnTo>
                    <a:pt x="3630053" y="4631639"/>
                  </a:lnTo>
                  <a:lnTo>
                    <a:pt x="3546564" y="4631639"/>
                  </a:lnTo>
                  <a:lnTo>
                    <a:pt x="3546564" y="4569993"/>
                  </a:lnTo>
                  <a:lnTo>
                    <a:pt x="3633051" y="4569993"/>
                  </a:lnTo>
                  <a:lnTo>
                    <a:pt x="3633051" y="4543653"/>
                  </a:lnTo>
                  <a:lnTo>
                    <a:pt x="3517239" y="4543653"/>
                  </a:lnTo>
                  <a:lnTo>
                    <a:pt x="3517239" y="4747755"/>
                  </a:lnTo>
                  <a:lnTo>
                    <a:pt x="3635743" y="4747755"/>
                  </a:lnTo>
                  <a:lnTo>
                    <a:pt x="3635743" y="4721428"/>
                  </a:lnTo>
                  <a:close/>
                </a:path>
                <a:path w="6167755" h="4751070">
                  <a:moveTo>
                    <a:pt x="3940530" y="4338472"/>
                  </a:moveTo>
                  <a:lnTo>
                    <a:pt x="3926725" y="4300499"/>
                  </a:lnTo>
                  <a:lnTo>
                    <a:pt x="3896499" y="4276928"/>
                  </a:lnTo>
                  <a:lnTo>
                    <a:pt x="3883368" y="4269486"/>
                  </a:lnTo>
                  <a:lnTo>
                    <a:pt x="3877056" y="4265917"/>
                  </a:lnTo>
                  <a:lnTo>
                    <a:pt x="3852329" y="4231932"/>
                  </a:lnTo>
                  <a:lnTo>
                    <a:pt x="3852456" y="4227538"/>
                  </a:lnTo>
                  <a:lnTo>
                    <a:pt x="3855491" y="4221708"/>
                  </a:lnTo>
                  <a:lnTo>
                    <a:pt x="3867264" y="4213136"/>
                  </a:lnTo>
                  <a:lnTo>
                    <a:pt x="3874986" y="4210888"/>
                  </a:lnTo>
                  <a:lnTo>
                    <a:pt x="3891546" y="4210481"/>
                  </a:lnTo>
                  <a:lnTo>
                    <a:pt x="3899090" y="4211929"/>
                  </a:lnTo>
                  <a:lnTo>
                    <a:pt x="3932453" y="4231932"/>
                  </a:lnTo>
                  <a:lnTo>
                    <a:pt x="3932453" y="4210481"/>
                  </a:lnTo>
                  <a:lnTo>
                    <a:pt x="3932453" y="4198709"/>
                  </a:lnTo>
                  <a:lnTo>
                    <a:pt x="3921417" y="4192422"/>
                  </a:lnTo>
                  <a:lnTo>
                    <a:pt x="3910152" y="4187939"/>
                  </a:lnTo>
                  <a:lnTo>
                    <a:pt x="3898671" y="4185247"/>
                  </a:lnTo>
                  <a:lnTo>
                    <a:pt x="3886962" y="4184345"/>
                  </a:lnTo>
                  <a:lnTo>
                    <a:pt x="3873487" y="4185386"/>
                  </a:lnTo>
                  <a:lnTo>
                    <a:pt x="3834638" y="4207078"/>
                  </a:lnTo>
                  <a:lnTo>
                    <a:pt x="3825011" y="4238815"/>
                  </a:lnTo>
                  <a:lnTo>
                    <a:pt x="3825697" y="4246867"/>
                  </a:lnTo>
                  <a:lnTo>
                    <a:pt x="3849827" y="4282694"/>
                  </a:lnTo>
                  <a:lnTo>
                    <a:pt x="3882326" y="4303458"/>
                  </a:lnTo>
                  <a:lnTo>
                    <a:pt x="3888562" y="4307421"/>
                  </a:lnTo>
                  <a:lnTo>
                    <a:pt x="3913213" y="4338472"/>
                  </a:lnTo>
                  <a:lnTo>
                    <a:pt x="3913301" y="4347743"/>
                  </a:lnTo>
                  <a:lnTo>
                    <a:pt x="3910596" y="4353433"/>
                  </a:lnTo>
                  <a:lnTo>
                    <a:pt x="3880078" y="4367504"/>
                  </a:lnTo>
                  <a:lnTo>
                    <a:pt x="3872547" y="4367022"/>
                  </a:lnTo>
                  <a:lnTo>
                    <a:pt x="3838143" y="4350563"/>
                  </a:lnTo>
                  <a:lnTo>
                    <a:pt x="3826205" y="4337875"/>
                  </a:lnTo>
                  <a:lnTo>
                    <a:pt x="3826205" y="4374985"/>
                  </a:lnTo>
                  <a:lnTo>
                    <a:pt x="3867505" y="4392676"/>
                  </a:lnTo>
                  <a:lnTo>
                    <a:pt x="3883368" y="4393844"/>
                  </a:lnTo>
                  <a:lnTo>
                    <a:pt x="3895356" y="4392638"/>
                  </a:lnTo>
                  <a:lnTo>
                    <a:pt x="3931132" y="4369981"/>
                  </a:lnTo>
                  <a:lnTo>
                    <a:pt x="3939286" y="4350156"/>
                  </a:lnTo>
                  <a:lnTo>
                    <a:pt x="3940530" y="4338472"/>
                  </a:lnTo>
                  <a:close/>
                </a:path>
                <a:path w="6167755" h="4751070">
                  <a:moveTo>
                    <a:pt x="3955961" y="4543653"/>
                  </a:moveTo>
                  <a:lnTo>
                    <a:pt x="3926929" y="4543653"/>
                  </a:lnTo>
                  <a:lnTo>
                    <a:pt x="3871264" y="4684319"/>
                  </a:lnTo>
                  <a:lnTo>
                    <a:pt x="3830129" y="4582553"/>
                  </a:lnTo>
                  <a:lnTo>
                    <a:pt x="3814407" y="4543653"/>
                  </a:lnTo>
                  <a:lnTo>
                    <a:pt x="3786568" y="4543653"/>
                  </a:lnTo>
                  <a:lnTo>
                    <a:pt x="3730015" y="4684319"/>
                  </a:lnTo>
                  <a:lnTo>
                    <a:pt x="3673754" y="4543653"/>
                  </a:lnTo>
                  <a:lnTo>
                    <a:pt x="3644417" y="4543653"/>
                  </a:lnTo>
                  <a:lnTo>
                    <a:pt x="3727018" y="4749558"/>
                  </a:lnTo>
                  <a:lnTo>
                    <a:pt x="3732707" y="4749558"/>
                  </a:lnTo>
                  <a:lnTo>
                    <a:pt x="3759136" y="4684319"/>
                  </a:lnTo>
                  <a:lnTo>
                    <a:pt x="3800335" y="4582553"/>
                  </a:lnTo>
                  <a:lnTo>
                    <a:pt x="3867378" y="4749558"/>
                  </a:lnTo>
                  <a:lnTo>
                    <a:pt x="3873055" y="4749558"/>
                  </a:lnTo>
                  <a:lnTo>
                    <a:pt x="3899331" y="4684319"/>
                  </a:lnTo>
                  <a:lnTo>
                    <a:pt x="3955961" y="4543653"/>
                  </a:lnTo>
                  <a:close/>
                </a:path>
                <a:path w="6167755" h="4751070">
                  <a:moveTo>
                    <a:pt x="4125480" y="4187037"/>
                  </a:moveTo>
                  <a:lnTo>
                    <a:pt x="3954894" y="4187037"/>
                  </a:lnTo>
                  <a:lnTo>
                    <a:pt x="3954894" y="4213377"/>
                  </a:lnTo>
                  <a:lnTo>
                    <a:pt x="4025519" y="4213377"/>
                  </a:lnTo>
                  <a:lnTo>
                    <a:pt x="4025519" y="4391139"/>
                  </a:lnTo>
                  <a:lnTo>
                    <a:pt x="4054856" y="4391139"/>
                  </a:lnTo>
                  <a:lnTo>
                    <a:pt x="4054856" y="4213377"/>
                  </a:lnTo>
                  <a:lnTo>
                    <a:pt x="4125480" y="4213377"/>
                  </a:lnTo>
                  <a:lnTo>
                    <a:pt x="4125480" y="4187037"/>
                  </a:lnTo>
                  <a:close/>
                </a:path>
                <a:path w="6167755" h="4751070">
                  <a:moveTo>
                    <a:pt x="4233977" y="4700473"/>
                  </a:moveTo>
                  <a:lnTo>
                    <a:pt x="4198366" y="4717681"/>
                  </a:lnTo>
                  <a:lnTo>
                    <a:pt x="4162755" y="4723523"/>
                  </a:lnTo>
                  <a:lnTo>
                    <a:pt x="4145000" y="4721949"/>
                  </a:lnTo>
                  <a:lnTo>
                    <a:pt x="4103052" y="4701972"/>
                  </a:lnTo>
                  <a:lnTo>
                    <a:pt x="4081818" y="4662640"/>
                  </a:lnTo>
                  <a:lnTo>
                    <a:pt x="4080167" y="4646003"/>
                  </a:lnTo>
                  <a:lnTo>
                    <a:pt x="4080954" y="4634966"/>
                  </a:lnTo>
                  <a:lnTo>
                    <a:pt x="4096651" y="4597476"/>
                  </a:lnTo>
                  <a:lnTo>
                    <a:pt x="4129125" y="4573816"/>
                  </a:lnTo>
                  <a:lnTo>
                    <a:pt x="4161561" y="4567898"/>
                  </a:lnTo>
                  <a:lnTo>
                    <a:pt x="4170349" y="4568215"/>
                  </a:lnTo>
                  <a:lnTo>
                    <a:pt x="4213707" y="4579569"/>
                  </a:lnTo>
                  <a:lnTo>
                    <a:pt x="4231881" y="4589145"/>
                  </a:lnTo>
                  <a:lnTo>
                    <a:pt x="4231881" y="4567898"/>
                  </a:lnTo>
                  <a:lnTo>
                    <a:pt x="4194327" y="4545000"/>
                  </a:lnTo>
                  <a:lnTo>
                    <a:pt x="4161853" y="4540961"/>
                  </a:lnTo>
                  <a:lnTo>
                    <a:pt x="4146016" y="4541952"/>
                  </a:lnTo>
                  <a:lnTo>
                    <a:pt x="4104094" y="4555033"/>
                  </a:lnTo>
                  <a:lnTo>
                    <a:pt x="4072458" y="4581576"/>
                  </a:lnTo>
                  <a:lnTo>
                    <a:pt x="4053751" y="4619079"/>
                  </a:lnTo>
                  <a:lnTo>
                    <a:pt x="4049928" y="4648695"/>
                  </a:lnTo>
                  <a:lnTo>
                    <a:pt x="4050334" y="4657001"/>
                  </a:lnTo>
                  <a:lnTo>
                    <a:pt x="4064558" y="4699660"/>
                  </a:lnTo>
                  <a:lnTo>
                    <a:pt x="4091571" y="4729543"/>
                  </a:lnTo>
                  <a:lnTo>
                    <a:pt x="4133316" y="4747831"/>
                  </a:lnTo>
                  <a:lnTo>
                    <a:pt x="4160062" y="4750460"/>
                  </a:lnTo>
                  <a:lnTo>
                    <a:pt x="4171518" y="4750143"/>
                  </a:lnTo>
                  <a:lnTo>
                    <a:pt x="4210227" y="4742853"/>
                  </a:lnTo>
                  <a:lnTo>
                    <a:pt x="4233977" y="4732502"/>
                  </a:lnTo>
                  <a:lnTo>
                    <a:pt x="4233977" y="4723523"/>
                  </a:lnTo>
                  <a:lnTo>
                    <a:pt x="4233977" y="4700473"/>
                  </a:lnTo>
                  <a:close/>
                </a:path>
                <a:path w="6167755" h="4751070">
                  <a:moveTo>
                    <a:pt x="4311027" y="4391139"/>
                  </a:moveTo>
                  <a:lnTo>
                    <a:pt x="4288625" y="4359478"/>
                  </a:lnTo>
                  <a:lnTo>
                    <a:pt x="4277576" y="4341482"/>
                  </a:lnTo>
                  <a:lnTo>
                    <a:pt x="4272089" y="4332859"/>
                  </a:lnTo>
                  <a:lnTo>
                    <a:pt x="4247845" y="4302366"/>
                  </a:lnTo>
                  <a:lnTo>
                    <a:pt x="4244238" y="4299115"/>
                  </a:lnTo>
                  <a:lnTo>
                    <a:pt x="4237710" y="4294175"/>
                  </a:lnTo>
                  <a:lnTo>
                    <a:pt x="4245457" y="4290504"/>
                  </a:lnTo>
                  <a:lnTo>
                    <a:pt x="4252265" y="4286059"/>
                  </a:lnTo>
                  <a:lnTo>
                    <a:pt x="4258107" y="4280852"/>
                  </a:lnTo>
                  <a:lnTo>
                    <a:pt x="4261891" y="4276229"/>
                  </a:lnTo>
                  <a:lnTo>
                    <a:pt x="4262996" y="4274883"/>
                  </a:lnTo>
                  <a:lnTo>
                    <a:pt x="4266857" y="4268190"/>
                  </a:lnTo>
                  <a:lnTo>
                    <a:pt x="4269613" y="4260850"/>
                  </a:lnTo>
                  <a:lnTo>
                    <a:pt x="4271276" y="4252849"/>
                  </a:lnTo>
                  <a:lnTo>
                    <a:pt x="4271823" y="4244200"/>
                  </a:lnTo>
                  <a:lnTo>
                    <a:pt x="4270591" y="4231602"/>
                  </a:lnTo>
                  <a:lnTo>
                    <a:pt x="4267187" y="4220451"/>
                  </a:lnTo>
                  <a:lnTo>
                    <a:pt x="4262437" y="4212183"/>
                  </a:lnTo>
                  <a:lnTo>
                    <a:pt x="4261612" y="4210735"/>
                  </a:lnTo>
                  <a:lnTo>
                    <a:pt x="4253877" y="4202455"/>
                  </a:lnTo>
                  <a:lnTo>
                    <a:pt x="4244187" y="4195826"/>
                  </a:lnTo>
                  <a:lnTo>
                    <a:pt x="4241990" y="4194911"/>
                  </a:lnTo>
                  <a:lnTo>
                    <a:pt x="4241990" y="4251782"/>
                  </a:lnTo>
                  <a:lnTo>
                    <a:pt x="4239247" y="4259415"/>
                  </a:lnTo>
                  <a:lnTo>
                    <a:pt x="4201490" y="4276229"/>
                  </a:lnTo>
                  <a:lnTo>
                    <a:pt x="4182643" y="4276229"/>
                  </a:lnTo>
                  <a:lnTo>
                    <a:pt x="4182643" y="4212183"/>
                  </a:lnTo>
                  <a:lnTo>
                    <a:pt x="4201490" y="4212183"/>
                  </a:lnTo>
                  <a:lnTo>
                    <a:pt x="4238447" y="4225899"/>
                  </a:lnTo>
                  <a:lnTo>
                    <a:pt x="4241647" y="4244200"/>
                  </a:lnTo>
                  <a:lnTo>
                    <a:pt x="4241990" y="4251782"/>
                  </a:lnTo>
                  <a:lnTo>
                    <a:pt x="4241990" y="4194911"/>
                  </a:lnTo>
                  <a:lnTo>
                    <a:pt x="4232770" y="4191038"/>
                  </a:lnTo>
                  <a:lnTo>
                    <a:pt x="4219638" y="4188117"/>
                  </a:lnTo>
                  <a:lnTo>
                    <a:pt x="4204792" y="4187037"/>
                  </a:lnTo>
                  <a:lnTo>
                    <a:pt x="4153319" y="4187037"/>
                  </a:lnTo>
                  <a:lnTo>
                    <a:pt x="4153319" y="4391139"/>
                  </a:lnTo>
                  <a:lnTo>
                    <a:pt x="4182643" y="4391139"/>
                  </a:lnTo>
                  <a:lnTo>
                    <a:pt x="4182643" y="4302557"/>
                  </a:lnTo>
                  <a:lnTo>
                    <a:pt x="4194911" y="4302557"/>
                  </a:lnTo>
                  <a:lnTo>
                    <a:pt x="4231437" y="4324248"/>
                  </a:lnTo>
                  <a:lnTo>
                    <a:pt x="4276014" y="4391139"/>
                  </a:lnTo>
                  <a:lnTo>
                    <a:pt x="4311027" y="4391139"/>
                  </a:lnTo>
                  <a:close/>
                </a:path>
                <a:path w="6167755" h="4751070">
                  <a:moveTo>
                    <a:pt x="4441088" y="4543653"/>
                  </a:moveTo>
                  <a:lnTo>
                    <a:pt x="4411751" y="4543653"/>
                  </a:lnTo>
                  <a:lnTo>
                    <a:pt x="4411637" y="4670552"/>
                  </a:lnTo>
                  <a:lnTo>
                    <a:pt x="4411307" y="4676051"/>
                  </a:lnTo>
                  <a:lnTo>
                    <a:pt x="4398873" y="4707064"/>
                  </a:lnTo>
                  <a:lnTo>
                    <a:pt x="4394301" y="4711852"/>
                  </a:lnTo>
                  <a:lnTo>
                    <a:pt x="4350994" y="4723523"/>
                  </a:lnTo>
                  <a:lnTo>
                    <a:pt x="4338371" y="4722431"/>
                  </a:lnTo>
                  <a:lnTo>
                    <a:pt x="4302417" y="4701768"/>
                  </a:lnTo>
                  <a:lnTo>
                    <a:pt x="4294733" y="4543653"/>
                  </a:lnTo>
                  <a:lnTo>
                    <a:pt x="4265409" y="4543653"/>
                  </a:lnTo>
                  <a:lnTo>
                    <a:pt x="4265511" y="4672177"/>
                  </a:lnTo>
                  <a:lnTo>
                    <a:pt x="4277830" y="4716043"/>
                  </a:lnTo>
                  <a:lnTo>
                    <a:pt x="4309249" y="4742078"/>
                  </a:lnTo>
                  <a:lnTo>
                    <a:pt x="4350397" y="4750460"/>
                  </a:lnTo>
                  <a:lnTo>
                    <a:pt x="4371708" y="4748809"/>
                  </a:lnTo>
                  <a:lnTo>
                    <a:pt x="4390161" y="4744466"/>
                  </a:lnTo>
                  <a:lnTo>
                    <a:pt x="4405757" y="4737443"/>
                  </a:lnTo>
                  <a:lnTo>
                    <a:pt x="4418482" y="4727714"/>
                  </a:lnTo>
                  <a:lnTo>
                    <a:pt x="4421911" y="4723523"/>
                  </a:lnTo>
                  <a:lnTo>
                    <a:pt x="4428375" y="4715649"/>
                  </a:lnTo>
                  <a:lnTo>
                    <a:pt x="4435437" y="4701603"/>
                  </a:lnTo>
                  <a:lnTo>
                    <a:pt x="4439666" y="4685576"/>
                  </a:lnTo>
                  <a:lnTo>
                    <a:pt x="4441088" y="4667555"/>
                  </a:lnTo>
                  <a:lnTo>
                    <a:pt x="4441088" y="4543653"/>
                  </a:lnTo>
                  <a:close/>
                </a:path>
                <a:path w="6167755" h="4751070">
                  <a:moveTo>
                    <a:pt x="4451693" y="4364812"/>
                  </a:moveTo>
                  <a:lnTo>
                    <a:pt x="4362501" y="4364812"/>
                  </a:lnTo>
                  <a:lnTo>
                    <a:pt x="4362501" y="4301363"/>
                  </a:lnTo>
                  <a:lnTo>
                    <a:pt x="4446003" y="4301363"/>
                  </a:lnTo>
                  <a:lnTo>
                    <a:pt x="4446003" y="4275023"/>
                  </a:lnTo>
                  <a:lnTo>
                    <a:pt x="4362501" y="4275023"/>
                  </a:lnTo>
                  <a:lnTo>
                    <a:pt x="4362501" y="4213377"/>
                  </a:lnTo>
                  <a:lnTo>
                    <a:pt x="4448988" y="4213377"/>
                  </a:lnTo>
                  <a:lnTo>
                    <a:pt x="4448988" y="4187037"/>
                  </a:lnTo>
                  <a:lnTo>
                    <a:pt x="4333176" y="4187037"/>
                  </a:lnTo>
                  <a:lnTo>
                    <a:pt x="4333176" y="4391139"/>
                  </a:lnTo>
                  <a:lnTo>
                    <a:pt x="4451693" y="4391139"/>
                  </a:lnTo>
                  <a:lnTo>
                    <a:pt x="4451693" y="4364812"/>
                  </a:lnTo>
                  <a:close/>
                </a:path>
                <a:path w="6167755" h="4751070">
                  <a:moveTo>
                    <a:pt x="4634408" y="4543653"/>
                  </a:moveTo>
                  <a:lnTo>
                    <a:pt x="4463821" y="4543653"/>
                  </a:lnTo>
                  <a:lnTo>
                    <a:pt x="4463821" y="4569993"/>
                  </a:lnTo>
                  <a:lnTo>
                    <a:pt x="4534446" y="4569993"/>
                  </a:lnTo>
                  <a:lnTo>
                    <a:pt x="4534446" y="4747755"/>
                  </a:lnTo>
                  <a:lnTo>
                    <a:pt x="4563783" y="4747755"/>
                  </a:lnTo>
                  <a:lnTo>
                    <a:pt x="4563783" y="4569993"/>
                  </a:lnTo>
                  <a:lnTo>
                    <a:pt x="4634408" y="4569993"/>
                  </a:lnTo>
                  <a:lnTo>
                    <a:pt x="4634408" y="4543653"/>
                  </a:lnTo>
                  <a:close/>
                </a:path>
                <a:path w="6167755" h="4751070">
                  <a:moveTo>
                    <a:pt x="4659985" y="4391139"/>
                  </a:moveTo>
                  <a:lnTo>
                    <a:pt x="4633239" y="4330992"/>
                  </a:lnTo>
                  <a:lnTo>
                    <a:pt x="4621530" y="4304652"/>
                  </a:lnTo>
                  <a:lnTo>
                    <a:pt x="4590847" y="4235653"/>
                  </a:lnTo>
                  <a:lnTo>
                    <a:pt x="4590847" y="4304652"/>
                  </a:lnTo>
                  <a:lnTo>
                    <a:pt x="4527397" y="4304652"/>
                  </a:lnTo>
                  <a:lnTo>
                    <a:pt x="4557928" y="4230738"/>
                  </a:lnTo>
                  <a:lnTo>
                    <a:pt x="4590847" y="4304652"/>
                  </a:lnTo>
                  <a:lnTo>
                    <a:pt x="4590847" y="4235653"/>
                  </a:lnTo>
                  <a:lnTo>
                    <a:pt x="4588662" y="4230738"/>
                  </a:lnTo>
                  <a:lnTo>
                    <a:pt x="4568698" y="4185843"/>
                  </a:lnTo>
                  <a:lnTo>
                    <a:pt x="4548048" y="4185843"/>
                  </a:lnTo>
                  <a:lnTo>
                    <a:pt x="4460367" y="4391139"/>
                  </a:lnTo>
                  <a:lnTo>
                    <a:pt x="4490288" y="4391139"/>
                  </a:lnTo>
                  <a:lnTo>
                    <a:pt x="4516031" y="4330992"/>
                  </a:lnTo>
                  <a:lnTo>
                    <a:pt x="4602823" y="4330992"/>
                  </a:lnTo>
                  <a:lnTo>
                    <a:pt x="4630051" y="4391139"/>
                  </a:lnTo>
                  <a:lnTo>
                    <a:pt x="4659985" y="4391139"/>
                  </a:lnTo>
                  <a:close/>
                </a:path>
                <a:path w="6167755" h="4751070">
                  <a:moveTo>
                    <a:pt x="4816957" y="4543653"/>
                  </a:moveTo>
                  <a:lnTo>
                    <a:pt x="4646371" y="4543653"/>
                  </a:lnTo>
                  <a:lnTo>
                    <a:pt x="4646371" y="4569993"/>
                  </a:lnTo>
                  <a:lnTo>
                    <a:pt x="4717008" y="4569993"/>
                  </a:lnTo>
                  <a:lnTo>
                    <a:pt x="4717008" y="4747755"/>
                  </a:lnTo>
                  <a:lnTo>
                    <a:pt x="4746333" y="4747755"/>
                  </a:lnTo>
                  <a:lnTo>
                    <a:pt x="4746333" y="4569993"/>
                  </a:lnTo>
                  <a:lnTo>
                    <a:pt x="4816957" y="4569993"/>
                  </a:lnTo>
                  <a:lnTo>
                    <a:pt x="4816957" y="4543653"/>
                  </a:lnTo>
                  <a:close/>
                </a:path>
                <a:path w="6167755" h="4751070">
                  <a:moveTo>
                    <a:pt x="4871859" y="4187037"/>
                  </a:moveTo>
                  <a:lnTo>
                    <a:pt x="4844631" y="4187037"/>
                  </a:lnTo>
                  <a:lnTo>
                    <a:pt x="4776686" y="4270845"/>
                  </a:lnTo>
                  <a:lnTo>
                    <a:pt x="4745533" y="4232224"/>
                  </a:lnTo>
                  <a:lnTo>
                    <a:pt x="4709058" y="4187037"/>
                  </a:lnTo>
                  <a:lnTo>
                    <a:pt x="4681525" y="4187037"/>
                  </a:lnTo>
                  <a:lnTo>
                    <a:pt x="4681525" y="4391139"/>
                  </a:lnTo>
                  <a:lnTo>
                    <a:pt x="4710849" y="4391139"/>
                  </a:lnTo>
                  <a:lnTo>
                    <a:pt x="4710849" y="4232224"/>
                  </a:lnTo>
                  <a:lnTo>
                    <a:pt x="4711458" y="4232224"/>
                  </a:lnTo>
                  <a:lnTo>
                    <a:pt x="4774298" y="4311243"/>
                  </a:lnTo>
                  <a:lnTo>
                    <a:pt x="4779086" y="4311243"/>
                  </a:lnTo>
                  <a:lnTo>
                    <a:pt x="4811217" y="4270845"/>
                  </a:lnTo>
                  <a:lnTo>
                    <a:pt x="4841938" y="4232224"/>
                  </a:lnTo>
                  <a:lnTo>
                    <a:pt x="4842535" y="4232224"/>
                  </a:lnTo>
                  <a:lnTo>
                    <a:pt x="4842535" y="4391139"/>
                  </a:lnTo>
                  <a:lnTo>
                    <a:pt x="4871859" y="4391139"/>
                  </a:lnTo>
                  <a:lnTo>
                    <a:pt x="4871859" y="4232224"/>
                  </a:lnTo>
                  <a:lnTo>
                    <a:pt x="4871859" y="4187037"/>
                  </a:lnTo>
                  <a:close/>
                </a:path>
                <a:path w="6167755" h="4751070">
                  <a:moveTo>
                    <a:pt x="4873828" y="4543653"/>
                  </a:moveTo>
                  <a:lnTo>
                    <a:pt x="4844491" y="4543653"/>
                  </a:lnTo>
                  <a:lnTo>
                    <a:pt x="4844491" y="4747755"/>
                  </a:lnTo>
                  <a:lnTo>
                    <a:pt x="4873828" y="4747755"/>
                  </a:lnTo>
                  <a:lnTo>
                    <a:pt x="4873828" y="4543653"/>
                  </a:lnTo>
                  <a:close/>
                </a:path>
                <a:path w="6167755" h="4751070">
                  <a:moveTo>
                    <a:pt x="4945189" y="4187037"/>
                  </a:moveTo>
                  <a:lnTo>
                    <a:pt x="4915852" y="4187037"/>
                  </a:lnTo>
                  <a:lnTo>
                    <a:pt x="4915852" y="4391139"/>
                  </a:lnTo>
                  <a:lnTo>
                    <a:pt x="4945189" y="4391139"/>
                  </a:lnTo>
                  <a:lnTo>
                    <a:pt x="4945189" y="4187037"/>
                  </a:lnTo>
                  <a:close/>
                </a:path>
                <a:path w="6167755" h="4751070">
                  <a:moveTo>
                    <a:pt x="5107851" y="4543653"/>
                  </a:moveTo>
                  <a:lnTo>
                    <a:pt x="5080330" y="4543653"/>
                  </a:lnTo>
                  <a:lnTo>
                    <a:pt x="5080330" y="4701667"/>
                  </a:lnTo>
                  <a:lnTo>
                    <a:pt x="4983175" y="4590643"/>
                  </a:lnTo>
                  <a:lnTo>
                    <a:pt x="4942065" y="4543653"/>
                  </a:lnTo>
                  <a:lnTo>
                    <a:pt x="4918710" y="4543653"/>
                  </a:lnTo>
                  <a:lnTo>
                    <a:pt x="4918710" y="4747755"/>
                  </a:lnTo>
                  <a:lnTo>
                    <a:pt x="4946256" y="4747755"/>
                  </a:lnTo>
                  <a:lnTo>
                    <a:pt x="4946256" y="4590643"/>
                  </a:lnTo>
                  <a:lnTo>
                    <a:pt x="5082718" y="4747755"/>
                  </a:lnTo>
                  <a:lnTo>
                    <a:pt x="5107851" y="4747755"/>
                  </a:lnTo>
                  <a:lnTo>
                    <a:pt x="5107851" y="4701667"/>
                  </a:lnTo>
                  <a:lnTo>
                    <a:pt x="5107851" y="4543653"/>
                  </a:lnTo>
                  <a:close/>
                </a:path>
                <a:path w="6167755" h="4751070">
                  <a:moveTo>
                    <a:pt x="5179212" y="4187037"/>
                  </a:moveTo>
                  <a:lnTo>
                    <a:pt x="5151679" y="4187037"/>
                  </a:lnTo>
                  <a:lnTo>
                    <a:pt x="5151679" y="4345063"/>
                  </a:lnTo>
                  <a:lnTo>
                    <a:pt x="5054524" y="4234027"/>
                  </a:lnTo>
                  <a:lnTo>
                    <a:pt x="5013414" y="4187037"/>
                  </a:lnTo>
                  <a:lnTo>
                    <a:pt x="4990084" y="4187037"/>
                  </a:lnTo>
                  <a:lnTo>
                    <a:pt x="4990084" y="4391139"/>
                  </a:lnTo>
                  <a:lnTo>
                    <a:pt x="5017605" y="4391139"/>
                  </a:lnTo>
                  <a:lnTo>
                    <a:pt x="5017605" y="4234027"/>
                  </a:lnTo>
                  <a:lnTo>
                    <a:pt x="5154066" y="4391139"/>
                  </a:lnTo>
                  <a:lnTo>
                    <a:pt x="5179212" y="4391139"/>
                  </a:lnTo>
                  <a:lnTo>
                    <a:pt x="5179212" y="4345063"/>
                  </a:lnTo>
                  <a:lnTo>
                    <a:pt x="5179212" y="4187037"/>
                  </a:lnTo>
                  <a:close/>
                </a:path>
                <a:path w="6167755" h="4751070">
                  <a:moveTo>
                    <a:pt x="5331409" y="4647209"/>
                  </a:moveTo>
                  <a:lnTo>
                    <a:pt x="5262867" y="4647209"/>
                  </a:lnTo>
                  <a:lnTo>
                    <a:pt x="5262867" y="4673536"/>
                  </a:lnTo>
                  <a:lnTo>
                    <a:pt x="5302072" y="4673536"/>
                  </a:lnTo>
                  <a:lnTo>
                    <a:pt x="5302072" y="4715446"/>
                  </a:lnTo>
                  <a:lnTo>
                    <a:pt x="5295100" y="4717834"/>
                  </a:lnTo>
                  <a:lnTo>
                    <a:pt x="5287962" y="4719777"/>
                  </a:lnTo>
                  <a:lnTo>
                    <a:pt x="5273395" y="4722761"/>
                  </a:lnTo>
                  <a:lnTo>
                    <a:pt x="5265763" y="4723523"/>
                  </a:lnTo>
                  <a:lnTo>
                    <a:pt x="5257787" y="4723523"/>
                  </a:lnTo>
                  <a:lnTo>
                    <a:pt x="5214696" y="4713490"/>
                  </a:lnTo>
                  <a:lnTo>
                    <a:pt x="5185816" y="4686414"/>
                  </a:lnTo>
                  <a:lnTo>
                    <a:pt x="5175199" y="4646003"/>
                  </a:lnTo>
                  <a:lnTo>
                    <a:pt x="5175961" y="4635093"/>
                  </a:lnTo>
                  <a:lnTo>
                    <a:pt x="5191442" y="4597768"/>
                  </a:lnTo>
                  <a:lnTo>
                    <a:pt x="5222926" y="4573905"/>
                  </a:lnTo>
                  <a:lnTo>
                    <a:pt x="5253901" y="4567898"/>
                  </a:lnTo>
                  <a:lnTo>
                    <a:pt x="5272392" y="4569155"/>
                  </a:lnTo>
                  <a:lnTo>
                    <a:pt x="5290782" y="4572914"/>
                  </a:lnTo>
                  <a:lnTo>
                    <a:pt x="5309057" y="4579175"/>
                  </a:lnTo>
                  <a:lnTo>
                    <a:pt x="5327218" y="4587951"/>
                  </a:lnTo>
                  <a:lnTo>
                    <a:pt x="5327218" y="4567898"/>
                  </a:lnTo>
                  <a:lnTo>
                    <a:pt x="5291404" y="4545254"/>
                  </a:lnTo>
                  <a:lnTo>
                    <a:pt x="5262283" y="4540961"/>
                  </a:lnTo>
                  <a:lnTo>
                    <a:pt x="5254498" y="4540961"/>
                  </a:lnTo>
                  <a:lnTo>
                    <a:pt x="5211153" y="4548987"/>
                  </a:lnTo>
                  <a:lnTo>
                    <a:pt x="5176317" y="4571339"/>
                  </a:lnTo>
                  <a:lnTo>
                    <a:pt x="5153241" y="4605096"/>
                  </a:lnTo>
                  <a:lnTo>
                    <a:pt x="5145024" y="4646003"/>
                  </a:lnTo>
                  <a:lnTo>
                    <a:pt x="5144986" y="4647209"/>
                  </a:lnTo>
                  <a:lnTo>
                    <a:pt x="5145964" y="4661586"/>
                  </a:lnTo>
                  <a:lnTo>
                    <a:pt x="5159184" y="4700321"/>
                  </a:lnTo>
                  <a:lnTo>
                    <a:pt x="5186032" y="4729556"/>
                  </a:lnTo>
                  <a:lnTo>
                    <a:pt x="5223903" y="4746904"/>
                  </a:lnTo>
                  <a:lnTo>
                    <a:pt x="5253596" y="4750460"/>
                  </a:lnTo>
                  <a:lnTo>
                    <a:pt x="5263908" y="4750219"/>
                  </a:lnTo>
                  <a:lnTo>
                    <a:pt x="5302262" y="4744301"/>
                  </a:lnTo>
                  <a:lnTo>
                    <a:pt x="5331409" y="4733696"/>
                  </a:lnTo>
                  <a:lnTo>
                    <a:pt x="5331409" y="4723523"/>
                  </a:lnTo>
                  <a:lnTo>
                    <a:pt x="5331409" y="4647209"/>
                  </a:lnTo>
                  <a:close/>
                </a:path>
                <a:path w="6167755" h="4751070">
                  <a:moveTo>
                    <a:pt x="5402770" y="4290593"/>
                  </a:moveTo>
                  <a:lnTo>
                    <a:pt x="5334241" y="4290593"/>
                  </a:lnTo>
                  <a:lnTo>
                    <a:pt x="5334241" y="4316920"/>
                  </a:lnTo>
                  <a:lnTo>
                    <a:pt x="5373446" y="4316920"/>
                  </a:lnTo>
                  <a:lnTo>
                    <a:pt x="5373446" y="4358830"/>
                  </a:lnTo>
                  <a:lnTo>
                    <a:pt x="5366461" y="4361218"/>
                  </a:lnTo>
                  <a:lnTo>
                    <a:pt x="5359324" y="4363161"/>
                  </a:lnTo>
                  <a:lnTo>
                    <a:pt x="5344757" y="4366158"/>
                  </a:lnTo>
                  <a:lnTo>
                    <a:pt x="5337137" y="4366907"/>
                  </a:lnTo>
                  <a:lnTo>
                    <a:pt x="5329148" y="4366907"/>
                  </a:lnTo>
                  <a:lnTo>
                    <a:pt x="5286045" y="4356887"/>
                  </a:lnTo>
                  <a:lnTo>
                    <a:pt x="5257165" y="4329798"/>
                  </a:lnTo>
                  <a:lnTo>
                    <a:pt x="5246548" y="4289399"/>
                  </a:lnTo>
                  <a:lnTo>
                    <a:pt x="5247322" y="4278477"/>
                  </a:lnTo>
                  <a:lnTo>
                    <a:pt x="5262791" y="4241152"/>
                  </a:lnTo>
                  <a:lnTo>
                    <a:pt x="5294287" y="4217289"/>
                  </a:lnTo>
                  <a:lnTo>
                    <a:pt x="5325249" y="4211282"/>
                  </a:lnTo>
                  <a:lnTo>
                    <a:pt x="5343753" y="4212539"/>
                  </a:lnTo>
                  <a:lnTo>
                    <a:pt x="5362143" y="4216298"/>
                  </a:lnTo>
                  <a:lnTo>
                    <a:pt x="5380418" y="4222559"/>
                  </a:lnTo>
                  <a:lnTo>
                    <a:pt x="5398579" y="4231335"/>
                  </a:lnTo>
                  <a:lnTo>
                    <a:pt x="5398579" y="4211282"/>
                  </a:lnTo>
                  <a:lnTo>
                    <a:pt x="5362765" y="4188637"/>
                  </a:lnTo>
                  <a:lnTo>
                    <a:pt x="5333631" y="4184345"/>
                  </a:lnTo>
                  <a:lnTo>
                    <a:pt x="5325859" y="4184345"/>
                  </a:lnTo>
                  <a:lnTo>
                    <a:pt x="5282501" y="4192371"/>
                  </a:lnTo>
                  <a:lnTo>
                    <a:pt x="5247665" y="4214723"/>
                  </a:lnTo>
                  <a:lnTo>
                    <a:pt x="5224602" y="4248493"/>
                  </a:lnTo>
                  <a:lnTo>
                    <a:pt x="5216385" y="4289399"/>
                  </a:lnTo>
                  <a:lnTo>
                    <a:pt x="5216347" y="4290593"/>
                  </a:lnTo>
                  <a:lnTo>
                    <a:pt x="5217325" y="4304970"/>
                  </a:lnTo>
                  <a:lnTo>
                    <a:pt x="5230533" y="4343705"/>
                  </a:lnTo>
                  <a:lnTo>
                    <a:pt x="5257381" y="4372940"/>
                  </a:lnTo>
                  <a:lnTo>
                    <a:pt x="5295252" y="4390288"/>
                  </a:lnTo>
                  <a:lnTo>
                    <a:pt x="5324957" y="4393844"/>
                  </a:lnTo>
                  <a:lnTo>
                    <a:pt x="5335270" y="4393590"/>
                  </a:lnTo>
                  <a:lnTo>
                    <a:pt x="5373624" y="4387685"/>
                  </a:lnTo>
                  <a:lnTo>
                    <a:pt x="5402770" y="4377080"/>
                  </a:lnTo>
                  <a:lnTo>
                    <a:pt x="5402770" y="4366907"/>
                  </a:lnTo>
                  <a:lnTo>
                    <a:pt x="5402770" y="4290593"/>
                  </a:lnTo>
                  <a:close/>
                </a:path>
                <a:path w="6167755" h="4751070">
                  <a:moveTo>
                    <a:pt x="5471592" y="4204398"/>
                  </a:moveTo>
                  <a:lnTo>
                    <a:pt x="5469801" y="4197858"/>
                  </a:lnTo>
                  <a:lnTo>
                    <a:pt x="5462625" y="4187291"/>
                  </a:lnTo>
                  <a:lnTo>
                    <a:pt x="5457736" y="4184548"/>
                  </a:lnTo>
                  <a:lnTo>
                    <a:pt x="5451551" y="4184345"/>
                  </a:lnTo>
                  <a:lnTo>
                    <a:pt x="5446369" y="4184345"/>
                  </a:lnTo>
                  <a:lnTo>
                    <a:pt x="5442128" y="4185894"/>
                  </a:lnTo>
                  <a:lnTo>
                    <a:pt x="5435536" y="4192079"/>
                  </a:lnTo>
                  <a:lnTo>
                    <a:pt x="5433796" y="4196613"/>
                  </a:lnTo>
                  <a:lnTo>
                    <a:pt x="5433593" y="4202607"/>
                  </a:lnTo>
                  <a:lnTo>
                    <a:pt x="5433593" y="4207395"/>
                  </a:lnTo>
                  <a:lnTo>
                    <a:pt x="5435041" y="4211383"/>
                  </a:lnTo>
                  <a:lnTo>
                    <a:pt x="5440832" y="4217771"/>
                  </a:lnTo>
                  <a:lnTo>
                    <a:pt x="5444668" y="4219664"/>
                  </a:lnTo>
                  <a:lnTo>
                    <a:pt x="5449455" y="4220261"/>
                  </a:lnTo>
                  <a:lnTo>
                    <a:pt x="5450052" y="4226242"/>
                  </a:lnTo>
                  <a:lnTo>
                    <a:pt x="5449709" y="4231779"/>
                  </a:lnTo>
                  <a:lnTo>
                    <a:pt x="5447106" y="4241965"/>
                  </a:lnTo>
                  <a:lnTo>
                    <a:pt x="5443474" y="4247096"/>
                  </a:lnTo>
                  <a:lnTo>
                    <a:pt x="5437492" y="4252290"/>
                  </a:lnTo>
                  <a:lnTo>
                    <a:pt x="5437492" y="4257967"/>
                  </a:lnTo>
                  <a:lnTo>
                    <a:pt x="5469433" y="4227741"/>
                  </a:lnTo>
                  <a:lnTo>
                    <a:pt x="5471592" y="4212183"/>
                  </a:lnTo>
                  <a:lnTo>
                    <a:pt x="5471592" y="4204398"/>
                  </a:lnTo>
                  <a:close/>
                </a:path>
                <a:path w="6167755" h="4751070">
                  <a:moveTo>
                    <a:pt x="5572315" y="4721428"/>
                  </a:moveTo>
                  <a:lnTo>
                    <a:pt x="5483136" y="4721428"/>
                  </a:lnTo>
                  <a:lnTo>
                    <a:pt x="5483136" y="4657979"/>
                  </a:lnTo>
                  <a:lnTo>
                    <a:pt x="5566638" y="4657979"/>
                  </a:lnTo>
                  <a:lnTo>
                    <a:pt x="5566638" y="4631639"/>
                  </a:lnTo>
                  <a:lnTo>
                    <a:pt x="5483136" y="4631639"/>
                  </a:lnTo>
                  <a:lnTo>
                    <a:pt x="5483136" y="4569993"/>
                  </a:lnTo>
                  <a:lnTo>
                    <a:pt x="5569623" y="4569993"/>
                  </a:lnTo>
                  <a:lnTo>
                    <a:pt x="5569623" y="4543653"/>
                  </a:lnTo>
                  <a:lnTo>
                    <a:pt x="5453812" y="4543653"/>
                  </a:lnTo>
                  <a:lnTo>
                    <a:pt x="5453812" y="4747755"/>
                  </a:lnTo>
                  <a:lnTo>
                    <a:pt x="5572315" y="4747755"/>
                  </a:lnTo>
                  <a:lnTo>
                    <a:pt x="5572315" y="4721428"/>
                  </a:lnTo>
                  <a:close/>
                </a:path>
                <a:path w="6167755" h="4751070">
                  <a:moveTo>
                    <a:pt x="5612562" y="4338472"/>
                  </a:moveTo>
                  <a:lnTo>
                    <a:pt x="5598757" y="4300499"/>
                  </a:lnTo>
                  <a:lnTo>
                    <a:pt x="5568531" y="4276928"/>
                  </a:lnTo>
                  <a:lnTo>
                    <a:pt x="5555399" y="4269486"/>
                  </a:lnTo>
                  <a:lnTo>
                    <a:pt x="5549087" y="4265917"/>
                  </a:lnTo>
                  <a:lnTo>
                    <a:pt x="5524347" y="4231932"/>
                  </a:lnTo>
                  <a:lnTo>
                    <a:pt x="5524474" y="4227538"/>
                  </a:lnTo>
                  <a:lnTo>
                    <a:pt x="5527522" y="4221708"/>
                  </a:lnTo>
                  <a:lnTo>
                    <a:pt x="5539295" y="4213136"/>
                  </a:lnTo>
                  <a:lnTo>
                    <a:pt x="5547017" y="4210888"/>
                  </a:lnTo>
                  <a:lnTo>
                    <a:pt x="5563578" y="4210481"/>
                  </a:lnTo>
                  <a:lnTo>
                    <a:pt x="5571109" y="4211929"/>
                  </a:lnTo>
                  <a:lnTo>
                    <a:pt x="5604484" y="4231932"/>
                  </a:lnTo>
                  <a:lnTo>
                    <a:pt x="5604484" y="4210481"/>
                  </a:lnTo>
                  <a:lnTo>
                    <a:pt x="5604484" y="4198709"/>
                  </a:lnTo>
                  <a:lnTo>
                    <a:pt x="5593448" y="4192422"/>
                  </a:lnTo>
                  <a:lnTo>
                    <a:pt x="5582183" y="4187939"/>
                  </a:lnTo>
                  <a:lnTo>
                    <a:pt x="5570702" y="4185247"/>
                  </a:lnTo>
                  <a:lnTo>
                    <a:pt x="5558993" y="4184345"/>
                  </a:lnTo>
                  <a:lnTo>
                    <a:pt x="5545506" y="4185386"/>
                  </a:lnTo>
                  <a:lnTo>
                    <a:pt x="5506656" y="4207078"/>
                  </a:lnTo>
                  <a:lnTo>
                    <a:pt x="5497042" y="4238815"/>
                  </a:lnTo>
                  <a:lnTo>
                    <a:pt x="5497715" y="4246867"/>
                  </a:lnTo>
                  <a:lnTo>
                    <a:pt x="5521845" y="4282694"/>
                  </a:lnTo>
                  <a:lnTo>
                    <a:pt x="5554345" y="4303458"/>
                  </a:lnTo>
                  <a:lnTo>
                    <a:pt x="5560593" y="4307421"/>
                  </a:lnTo>
                  <a:lnTo>
                    <a:pt x="5585244" y="4338472"/>
                  </a:lnTo>
                  <a:lnTo>
                    <a:pt x="5585320" y="4347743"/>
                  </a:lnTo>
                  <a:lnTo>
                    <a:pt x="5582628" y="4353433"/>
                  </a:lnTo>
                  <a:lnTo>
                    <a:pt x="5552097" y="4367504"/>
                  </a:lnTo>
                  <a:lnTo>
                    <a:pt x="5544578" y="4367022"/>
                  </a:lnTo>
                  <a:lnTo>
                    <a:pt x="5510174" y="4350563"/>
                  </a:lnTo>
                  <a:lnTo>
                    <a:pt x="5498236" y="4337875"/>
                  </a:lnTo>
                  <a:lnTo>
                    <a:pt x="5498236" y="4374985"/>
                  </a:lnTo>
                  <a:lnTo>
                    <a:pt x="5539537" y="4392676"/>
                  </a:lnTo>
                  <a:lnTo>
                    <a:pt x="5555399" y="4393844"/>
                  </a:lnTo>
                  <a:lnTo>
                    <a:pt x="5567375" y="4392638"/>
                  </a:lnTo>
                  <a:lnTo>
                    <a:pt x="5603151" y="4369981"/>
                  </a:lnTo>
                  <a:lnTo>
                    <a:pt x="5611317" y="4350156"/>
                  </a:lnTo>
                  <a:lnTo>
                    <a:pt x="5612562" y="4338472"/>
                  </a:lnTo>
                  <a:close/>
                </a:path>
                <a:path w="6167755" h="4751070">
                  <a:moveTo>
                    <a:pt x="5791695" y="4645711"/>
                  </a:moveTo>
                  <a:lnTo>
                    <a:pt x="5780316" y="4597832"/>
                  </a:lnTo>
                  <a:lnTo>
                    <a:pt x="5761456" y="4572482"/>
                  </a:lnTo>
                  <a:lnTo>
                    <a:pt x="5761456" y="4645711"/>
                  </a:lnTo>
                  <a:lnTo>
                    <a:pt x="5761456" y="4652086"/>
                  </a:lnTo>
                  <a:lnTo>
                    <a:pt x="5745594" y="4692993"/>
                  </a:lnTo>
                  <a:lnTo>
                    <a:pt x="5712053" y="4716678"/>
                  </a:lnTo>
                  <a:lnTo>
                    <a:pt x="5679757" y="4721428"/>
                  </a:lnTo>
                  <a:lnTo>
                    <a:pt x="5633072" y="4721428"/>
                  </a:lnTo>
                  <a:lnTo>
                    <a:pt x="5633072" y="4569993"/>
                  </a:lnTo>
                  <a:lnTo>
                    <a:pt x="5678271" y="4569993"/>
                  </a:lnTo>
                  <a:lnTo>
                    <a:pt x="5725249" y="4580458"/>
                  </a:lnTo>
                  <a:lnTo>
                    <a:pt x="5752630" y="4607852"/>
                  </a:lnTo>
                  <a:lnTo>
                    <a:pt x="5761456" y="4645711"/>
                  </a:lnTo>
                  <a:lnTo>
                    <a:pt x="5761456" y="4572482"/>
                  </a:lnTo>
                  <a:lnTo>
                    <a:pt x="5758815" y="4569993"/>
                  </a:lnTo>
                  <a:lnTo>
                    <a:pt x="5756110" y="4567440"/>
                  </a:lnTo>
                  <a:lnTo>
                    <a:pt x="5744857" y="4559363"/>
                  </a:lnTo>
                  <a:lnTo>
                    <a:pt x="5731954" y="4552721"/>
                  </a:lnTo>
                  <a:lnTo>
                    <a:pt x="5717362" y="4547882"/>
                  </a:lnTo>
                  <a:lnTo>
                    <a:pt x="5701055" y="4544873"/>
                  </a:lnTo>
                  <a:lnTo>
                    <a:pt x="5683047" y="4543653"/>
                  </a:lnTo>
                  <a:lnTo>
                    <a:pt x="5603748" y="4543653"/>
                  </a:lnTo>
                  <a:lnTo>
                    <a:pt x="5603748" y="4747755"/>
                  </a:lnTo>
                  <a:lnTo>
                    <a:pt x="5683351" y="4747755"/>
                  </a:lnTo>
                  <a:lnTo>
                    <a:pt x="5728690" y="4739322"/>
                  </a:lnTo>
                  <a:lnTo>
                    <a:pt x="5762841" y="4716297"/>
                  </a:lnTo>
                  <a:lnTo>
                    <a:pt x="5784367" y="4683645"/>
                  </a:lnTo>
                  <a:lnTo>
                    <a:pt x="5790882" y="4658804"/>
                  </a:lnTo>
                  <a:lnTo>
                    <a:pt x="5791695" y="4645711"/>
                  </a:lnTo>
                  <a:close/>
                </a:path>
                <a:path w="6167755" h="4751070">
                  <a:moveTo>
                    <a:pt x="6006858" y="4647209"/>
                  </a:moveTo>
                  <a:lnTo>
                    <a:pt x="5938329" y="4647209"/>
                  </a:lnTo>
                  <a:lnTo>
                    <a:pt x="5938329" y="4673536"/>
                  </a:lnTo>
                  <a:lnTo>
                    <a:pt x="5977534" y="4673536"/>
                  </a:lnTo>
                  <a:lnTo>
                    <a:pt x="5977534" y="4715446"/>
                  </a:lnTo>
                  <a:lnTo>
                    <a:pt x="5970549" y="4717834"/>
                  </a:lnTo>
                  <a:lnTo>
                    <a:pt x="5963412" y="4719777"/>
                  </a:lnTo>
                  <a:lnTo>
                    <a:pt x="5948858" y="4722761"/>
                  </a:lnTo>
                  <a:lnTo>
                    <a:pt x="5941225" y="4723523"/>
                  </a:lnTo>
                  <a:lnTo>
                    <a:pt x="5933237" y="4723523"/>
                  </a:lnTo>
                  <a:lnTo>
                    <a:pt x="5890145" y="4713490"/>
                  </a:lnTo>
                  <a:lnTo>
                    <a:pt x="5861266" y="4686414"/>
                  </a:lnTo>
                  <a:lnTo>
                    <a:pt x="5850636" y="4646003"/>
                  </a:lnTo>
                  <a:lnTo>
                    <a:pt x="5851423" y="4635093"/>
                  </a:lnTo>
                  <a:lnTo>
                    <a:pt x="5866892" y="4597768"/>
                  </a:lnTo>
                  <a:lnTo>
                    <a:pt x="5898375" y="4573905"/>
                  </a:lnTo>
                  <a:lnTo>
                    <a:pt x="5929350" y="4567898"/>
                  </a:lnTo>
                  <a:lnTo>
                    <a:pt x="5947854" y="4569155"/>
                  </a:lnTo>
                  <a:lnTo>
                    <a:pt x="5966244" y="4572914"/>
                  </a:lnTo>
                  <a:lnTo>
                    <a:pt x="5984506" y="4579175"/>
                  </a:lnTo>
                  <a:lnTo>
                    <a:pt x="6002667" y="4587951"/>
                  </a:lnTo>
                  <a:lnTo>
                    <a:pt x="6002667" y="4567898"/>
                  </a:lnTo>
                  <a:lnTo>
                    <a:pt x="5966866" y="4545254"/>
                  </a:lnTo>
                  <a:lnTo>
                    <a:pt x="5937732" y="4540961"/>
                  </a:lnTo>
                  <a:lnTo>
                    <a:pt x="5929960" y="4540961"/>
                  </a:lnTo>
                  <a:lnTo>
                    <a:pt x="5886602" y="4548987"/>
                  </a:lnTo>
                  <a:lnTo>
                    <a:pt x="5851766" y="4571339"/>
                  </a:lnTo>
                  <a:lnTo>
                    <a:pt x="5828690" y="4605096"/>
                  </a:lnTo>
                  <a:lnTo>
                    <a:pt x="5820486" y="4646003"/>
                  </a:lnTo>
                  <a:lnTo>
                    <a:pt x="5820435" y="4647209"/>
                  </a:lnTo>
                  <a:lnTo>
                    <a:pt x="5821413" y="4661586"/>
                  </a:lnTo>
                  <a:lnTo>
                    <a:pt x="5834634" y="4700321"/>
                  </a:lnTo>
                  <a:lnTo>
                    <a:pt x="5861482" y="4729556"/>
                  </a:lnTo>
                  <a:lnTo>
                    <a:pt x="5899353" y="4746904"/>
                  </a:lnTo>
                  <a:lnTo>
                    <a:pt x="5929046" y="4750460"/>
                  </a:lnTo>
                  <a:lnTo>
                    <a:pt x="5939371" y="4750219"/>
                  </a:lnTo>
                  <a:lnTo>
                    <a:pt x="5977712" y="4744301"/>
                  </a:lnTo>
                  <a:lnTo>
                    <a:pt x="6006858" y="4733696"/>
                  </a:lnTo>
                  <a:lnTo>
                    <a:pt x="6006858" y="4723523"/>
                  </a:lnTo>
                  <a:lnTo>
                    <a:pt x="6006858" y="4647209"/>
                  </a:lnTo>
                  <a:close/>
                </a:path>
                <a:path w="6167755" h="4751070">
                  <a:moveTo>
                    <a:pt x="6167577" y="4721428"/>
                  </a:moveTo>
                  <a:lnTo>
                    <a:pt x="6078398" y="4721428"/>
                  </a:lnTo>
                  <a:lnTo>
                    <a:pt x="6078398" y="4657979"/>
                  </a:lnTo>
                  <a:lnTo>
                    <a:pt x="6161887" y="4657979"/>
                  </a:lnTo>
                  <a:lnTo>
                    <a:pt x="6161887" y="4631639"/>
                  </a:lnTo>
                  <a:lnTo>
                    <a:pt x="6078398" y="4631639"/>
                  </a:lnTo>
                  <a:lnTo>
                    <a:pt x="6078398" y="4569993"/>
                  </a:lnTo>
                  <a:lnTo>
                    <a:pt x="6164885" y="4569993"/>
                  </a:lnTo>
                  <a:lnTo>
                    <a:pt x="6164885" y="4543653"/>
                  </a:lnTo>
                  <a:lnTo>
                    <a:pt x="6049061" y="4543653"/>
                  </a:lnTo>
                  <a:lnTo>
                    <a:pt x="6049061" y="4747755"/>
                  </a:lnTo>
                  <a:lnTo>
                    <a:pt x="6167577" y="4747755"/>
                  </a:lnTo>
                  <a:lnTo>
                    <a:pt x="6167577" y="47214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1487" y="3264453"/>
              <a:ext cx="1525845" cy="1523133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46" y="4757711"/>
              <a:ext cx="1516037" cy="1895052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5721" y="1132306"/>
              <a:ext cx="2300123" cy="120366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69020" y="1131428"/>
              <a:ext cx="2206787" cy="1759813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89065" y="5263265"/>
              <a:ext cx="1770571" cy="132417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78328" y="5205501"/>
              <a:ext cx="1407206" cy="140720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900" y="3060469"/>
              <a:ext cx="1615510" cy="1633192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71750" y="3051450"/>
              <a:ext cx="1649970" cy="16380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4123" y="3396234"/>
            <a:ext cx="2108200" cy="4216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47140" algn="l"/>
              </a:tabLst>
            </a:pPr>
            <a:r>
              <a:rPr dirty="0" spc="-225"/>
              <a:t>Lvmin</a:t>
            </a:r>
            <a:r>
              <a:rPr dirty="0" spc="95"/>
              <a:t> </a:t>
            </a:r>
            <a:r>
              <a:rPr dirty="0" spc="-370"/>
              <a:t>XI</a:t>
            </a:r>
            <a:r>
              <a:rPr dirty="0"/>
              <a:t>	</a:t>
            </a:r>
            <a:r>
              <a:rPr dirty="0" spc="-445"/>
              <a:t>&amp;</a:t>
            </a:r>
            <a:r>
              <a:rPr dirty="0" spc="175"/>
              <a:t> </a:t>
            </a:r>
            <a:r>
              <a:rPr dirty="0" spc="-400"/>
              <a:t>AmP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9446" y="5564504"/>
            <a:ext cx="4693958" cy="9387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6132"/>
            <a:ext cx="10058400" cy="5660390"/>
            <a:chOff x="0" y="1056132"/>
            <a:chExt cx="10058400" cy="5660390"/>
          </a:xfrm>
        </p:grpSpPr>
        <p:sp>
          <p:nvSpPr>
            <p:cNvPr id="3" name="object 3" descr=""/>
            <p:cNvSpPr/>
            <p:nvPr/>
          </p:nvSpPr>
          <p:spPr>
            <a:xfrm>
              <a:off x="0" y="1056132"/>
              <a:ext cx="10058400" cy="5660390"/>
            </a:xfrm>
            <a:custGeom>
              <a:avLst/>
              <a:gdLst/>
              <a:ahLst/>
              <a:cxnLst/>
              <a:rect l="l" t="t" r="r" b="b"/>
              <a:pathLst>
                <a:path w="10058400" h="5660390">
                  <a:moveTo>
                    <a:pt x="10058400" y="5660136"/>
                  </a:moveTo>
                  <a:lnTo>
                    <a:pt x="0" y="5660136"/>
                  </a:lnTo>
                  <a:lnTo>
                    <a:pt x="0" y="0"/>
                  </a:lnTo>
                  <a:lnTo>
                    <a:pt x="10058400" y="0"/>
                  </a:lnTo>
                  <a:lnTo>
                    <a:pt x="10058400" y="56601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3768441" y="1658578"/>
              <a:ext cx="1675130" cy="209550"/>
            </a:xfrm>
            <a:custGeom>
              <a:avLst/>
              <a:gdLst/>
              <a:ahLst/>
              <a:cxnLst/>
              <a:rect l="l" t="t" r="r" b="b"/>
              <a:pathLst>
                <a:path w="1675129" h="209550">
                  <a:moveTo>
                    <a:pt x="29327" y="206797"/>
                  </a:moveTo>
                  <a:lnTo>
                    <a:pt x="0" y="206797"/>
                  </a:lnTo>
                  <a:lnTo>
                    <a:pt x="0" y="2695"/>
                  </a:lnTo>
                  <a:lnTo>
                    <a:pt x="29327" y="2695"/>
                  </a:lnTo>
                  <a:lnTo>
                    <a:pt x="29327" y="91573"/>
                  </a:lnTo>
                  <a:lnTo>
                    <a:pt x="172974" y="91573"/>
                  </a:lnTo>
                  <a:lnTo>
                    <a:pt x="172974" y="117909"/>
                  </a:lnTo>
                  <a:lnTo>
                    <a:pt x="29327" y="117909"/>
                  </a:lnTo>
                  <a:lnTo>
                    <a:pt x="29327" y="206797"/>
                  </a:lnTo>
                  <a:close/>
                </a:path>
                <a:path w="1675129" h="209550">
                  <a:moveTo>
                    <a:pt x="172974" y="91573"/>
                  </a:moveTo>
                  <a:lnTo>
                    <a:pt x="143646" y="91573"/>
                  </a:lnTo>
                  <a:lnTo>
                    <a:pt x="143646" y="2695"/>
                  </a:lnTo>
                  <a:lnTo>
                    <a:pt x="172974" y="2695"/>
                  </a:lnTo>
                  <a:lnTo>
                    <a:pt x="172974" y="91573"/>
                  </a:lnTo>
                  <a:close/>
                </a:path>
                <a:path w="1675129" h="209550">
                  <a:moveTo>
                    <a:pt x="172974" y="206797"/>
                  </a:moveTo>
                  <a:lnTo>
                    <a:pt x="143646" y="206797"/>
                  </a:lnTo>
                  <a:lnTo>
                    <a:pt x="143646" y="117909"/>
                  </a:lnTo>
                  <a:lnTo>
                    <a:pt x="172974" y="117909"/>
                  </a:lnTo>
                  <a:lnTo>
                    <a:pt x="172974" y="206797"/>
                  </a:lnTo>
                  <a:close/>
                </a:path>
                <a:path w="1675129" h="209550">
                  <a:moveTo>
                    <a:pt x="247488" y="206797"/>
                  </a:moveTo>
                  <a:lnTo>
                    <a:pt x="218160" y="206797"/>
                  </a:lnTo>
                  <a:lnTo>
                    <a:pt x="218160" y="2695"/>
                  </a:lnTo>
                  <a:lnTo>
                    <a:pt x="247488" y="2695"/>
                  </a:lnTo>
                  <a:lnTo>
                    <a:pt x="247488" y="206797"/>
                  </a:lnTo>
                  <a:close/>
                </a:path>
                <a:path w="1675129" h="209550">
                  <a:moveTo>
                    <a:pt x="393839" y="209492"/>
                  </a:moveTo>
                  <a:lnTo>
                    <a:pt x="350572" y="201717"/>
                  </a:lnTo>
                  <a:lnTo>
                    <a:pt x="315990" y="180085"/>
                  </a:lnTo>
                  <a:lnTo>
                    <a:pt x="293310" y="147327"/>
                  </a:lnTo>
                  <a:lnTo>
                    <a:pt x="285217" y="106241"/>
                  </a:lnTo>
                  <a:lnTo>
                    <a:pt x="285260" y="105041"/>
                  </a:lnTo>
                  <a:lnTo>
                    <a:pt x="293475" y="64138"/>
                  </a:lnTo>
                  <a:lnTo>
                    <a:pt x="316550" y="30376"/>
                  </a:lnTo>
                  <a:lnTo>
                    <a:pt x="351387" y="8024"/>
                  </a:lnTo>
                  <a:lnTo>
                    <a:pt x="394735" y="0"/>
                  </a:lnTo>
                  <a:lnTo>
                    <a:pt x="402516" y="0"/>
                  </a:lnTo>
                  <a:lnTo>
                    <a:pt x="445855" y="8999"/>
                  </a:lnTo>
                  <a:lnTo>
                    <a:pt x="467458" y="17354"/>
                  </a:lnTo>
                  <a:lnTo>
                    <a:pt x="467458" y="26936"/>
                  </a:lnTo>
                  <a:lnTo>
                    <a:pt x="394134" y="26936"/>
                  </a:lnTo>
                  <a:lnTo>
                    <a:pt x="383212" y="27703"/>
                  </a:lnTo>
                  <a:lnTo>
                    <a:pt x="345663" y="42959"/>
                  </a:lnTo>
                  <a:lnTo>
                    <a:pt x="321513" y="74153"/>
                  </a:lnTo>
                  <a:lnTo>
                    <a:pt x="315429" y="105041"/>
                  </a:lnTo>
                  <a:lnTo>
                    <a:pt x="316205" y="116209"/>
                  </a:lnTo>
                  <a:lnTo>
                    <a:pt x="331728" y="153649"/>
                  </a:lnTo>
                  <a:lnTo>
                    <a:pt x="364583" y="176801"/>
                  </a:lnTo>
                  <a:lnTo>
                    <a:pt x="398021" y="182556"/>
                  </a:lnTo>
                  <a:lnTo>
                    <a:pt x="471649" y="182556"/>
                  </a:lnTo>
                  <a:lnTo>
                    <a:pt x="471649" y="192728"/>
                  </a:lnTo>
                  <a:lnTo>
                    <a:pt x="433187" y="205597"/>
                  </a:lnTo>
                  <a:lnTo>
                    <a:pt x="404153" y="209249"/>
                  </a:lnTo>
                  <a:lnTo>
                    <a:pt x="393839" y="209492"/>
                  </a:lnTo>
                  <a:close/>
                </a:path>
                <a:path w="1675129" h="209550">
                  <a:moveTo>
                    <a:pt x="467458" y="46986"/>
                  </a:moveTo>
                  <a:lnTo>
                    <a:pt x="449293" y="38216"/>
                  </a:lnTo>
                  <a:lnTo>
                    <a:pt x="431018" y="31950"/>
                  </a:lnTo>
                  <a:lnTo>
                    <a:pt x="412631" y="28190"/>
                  </a:lnTo>
                  <a:lnTo>
                    <a:pt x="394134" y="26936"/>
                  </a:lnTo>
                  <a:lnTo>
                    <a:pt x="467458" y="26936"/>
                  </a:lnTo>
                  <a:lnTo>
                    <a:pt x="467458" y="46986"/>
                  </a:lnTo>
                  <a:close/>
                </a:path>
                <a:path w="1675129" h="209550">
                  <a:moveTo>
                    <a:pt x="471649" y="182556"/>
                  </a:moveTo>
                  <a:lnTo>
                    <a:pt x="406003" y="182556"/>
                  </a:lnTo>
                  <a:lnTo>
                    <a:pt x="413642" y="181803"/>
                  </a:lnTo>
                  <a:lnTo>
                    <a:pt x="428205" y="178812"/>
                  </a:lnTo>
                  <a:lnTo>
                    <a:pt x="435330" y="176869"/>
                  </a:lnTo>
                  <a:lnTo>
                    <a:pt x="442321" y="174478"/>
                  </a:lnTo>
                  <a:lnTo>
                    <a:pt x="442321" y="132578"/>
                  </a:lnTo>
                  <a:lnTo>
                    <a:pt x="403117" y="132578"/>
                  </a:lnTo>
                  <a:lnTo>
                    <a:pt x="403117" y="106241"/>
                  </a:lnTo>
                  <a:lnTo>
                    <a:pt x="471649" y="106241"/>
                  </a:lnTo>
                  <a:lnTo>
                    <a:pt x="471649" y="182556"/>
                  </a:lnTo>
                  <a:close/>
                </a:path>
                <a:path w="1675129" h="209550">
                  <a:moveTo>
                    <a:pt x="540477" y="206797"/>
                  </a:moveTo>
                  <a:lnTo>
                    <a:pt x="511149" y="206797"/>
                  </a:lnTo>
                  <a:lnTo>
                    <a:pt x="511149" y="2695"/>
                  </a:lnTo>
                  <a:lnTo>
                    <a:pt x="540477" y="2695"/>
                  </a:lnTo>
                  <a:lnTo>
                    <a:pt x="540477" y="91573"/>
                  </a:lnTo>
                  <a:lnTo>
                    <a:pt x="684133" y="91573"/>
                  </a:lnTo>
                  <a:lnTo>
                    <a:pt x="684133" y="117909"/>
                  </a:lnTo>
                  <a:lnTo>
                    <a:pt x="540477" y="117909"/>
                  </a:lnTo>
                  <a:lnTo>
                    <a:pt x="540477" y="206797"/>
                  </a:lnTo>
                  <a:close/>
                </a:path>
                <a:path w="1675129" h="209550">
                  <a:moveTo>
                    <a:pt x="684133" y="91573"/>
                  </a:moveTo>
                  <a:lnTo>
                    <a:pt x="654796" y="91573"/>
                  </a:lnTo>
                  <a:lnTo>
                    <a:pt x="654796" y="2695"/>
                  </a:lnTo>
                  <a:lnTo>
                    <a:pt x="684133" y="2695"/>
                  </a:lnTo>
                  <a:lnTo>
                    <a:pt x="684133" y="91573"/>
                  </a:lnTo>
                  <a:close/>
                </a:path>
                <a:path w="1675129" h="209550">
                  <a:moveTo>
                    <a:pt x="684133" y="206797"/>
                  </a:moveTo>
                  <a:lnTo>
                    <a:pt x="654796" y="206797"/>
                  </a:lnTo>
                  <a:lnTo>
                    <a:pt x="654796" y="117909"/>
                  </a:lnTo>
                  <a:lnTo>
                    <a:pt x="684133" y="117909"/>
                  </a:lnTo>
                  <a:lnTo>
                    <a:pt x="684133" y="206797"/>
                  </a:lnTo>
                  <a:close/>
                </a:path>
                <a:path w="1675129" h="209550">
                  <a:moveTo>
                    <a:pt x="850220" y="206797"/>
                  </a:moveTo>
                  <a:lnTo>
                    <a:pt x="728719" y="206797"/>
                  </a:lnTo>
                  <a:lnTo>
                    <a:pt x="728719" y="2695"/>
                  </a:lnTo>
                  <a:lnTo>
                    <a:pt x="758047" y="2695"/>
                  </a:lnTo>
                  <a:lnTo>
                    <a:pt x="758047" y="180460"/>
                  </a:lnTo>
                  <a:lnTo>
                    <a:pt x="850220" y="180460"/>
                  </a:lnTo>
                  <a:lnTo>
                    <a:pt x="850220" y="206797"/>
                  </a:lnTo>
                  <a:close/>
                </a:path>
                <a:path w="1675129" h="209550">
                  <a:moveTo>
                    <a:pt x="908284" y="206797"/>
                  </a:moveTo>
                  <a:lnTo>
                    <a:pt x="878957" y="206797"/>
                  </a:lnTo>
                  <a:lnTo>
                    <a:pt x="878957" y="2695"/>
                  </a:lnTo>
                  <a:lnTo>
                    <a:pt x="908284" y="2695"/>
                  </a:lnTo>
                  <a:lnTo>
                    <a:pt x="908284" y="206797"/>
                  </a:lnTo>
                  <a:close/>
                </a:path>
                <a:path w="1675129" h="209550">
                  <a:moveTo>
                    <a:pt x="1051636" y="209492"/>
                  </a:moveTo>
                  <a:lnTo>
                    <a:pt x="1008369" y="201717"/>
                  </a:lnTo>
                  <a:lnTo>
                    <a:pt x="973787" y="180085"/>
                  </a:lnTo>
                  <a:lnTo>
                    <a:pt x="951107" y="147327"/>
                  </a:lnTo>
                  <a:lnTo>
                    <a:pt x="943014" y="106241"/>
                  </a:lnTo>
                  <a:lnTo>
                    <a:pt x="943056" y="105041"/>
                  </a:lnTo>
                  <a:lnTo>
                    <a:pt x="951271" y="64138"/>
                  </a:lnTo>
                  <a:lnTo>
                    <a:pt x="974346" y="30376"/>
                  </a:lnTo>
                  <a:lnTo>
                    <a:pt x="1009185" y="8024"/>
                  </a:lnTo>
                  <a:lnTo>
                    <a:pt x="1052531" y="0"/>
                  </a:lnTo>
                  <a:lnTo>
                    <a:pt x="1060313" y="0"/>
                  </a:lnTo>
                  <a:lnTo>
                    <a:pt x="1103652" y="8999"/>
                  </a:lnTo>
                  <a:lnTo>
                    <a:pt x="1125254" y="17354"/>
                  </a:lnTo>
                  <a:lnTo>
                    <a:pt x="1125254" y="26936"/>
                  </a:lnTo>
                  <a:lnTo>
                    <a:pt x="1051931" y="26936"/>
                  </a:lnTo>
                  <a:lnTo>
                    <a:pt x="1041008" y="27703"/>
                  </a:lnTo>
                  <a:lnTo>
                    <a:pt x="1003460" y="42959"/>
                  </a:lnTo>
                  <a:lnTo>
                    <a:pt x="979310" y="74153"/>
                  </a:lnTo>
                  <a:lnTo>
                    <a:pt x="973226" y="105041"/>
                  </a:lnTo>
                  <a:lnTo>
                    <a:pt x="974001" y="116209"/>
                  </a:lnTo>
                  <a:lnTo>
                    <a:pt x="989524" y="153649"/>
                  </a:lnTo>
                  <a:lnTo>
                    <a:pt x="1022379" y="176801"/>
                  </a:lnTo>
                  <a:lnTo>
                    <a:pt x="1055827" y="182556"/>
                  </a:lnTo>
                  <a:lnTo>
                    <a:pt x="1129445" y="182556"/>
                  </a:lnTo>
                  <a:lnTo>
                    <a:pt x="1129445" y="192728"/>
                  </a:lnTo>
                  <a:lnTo>
                    <a:pt x="1090984" y="205597"/>
                  </a:lnTo>
                  <a:lnTo>
                    <a:pt x="1061950" y="209249"/>
                  </a:lnTo>
                  <a:lnTo>
                    <a:pt x="1051636" y="209492"/>
                  </a:lnTo>
                  <a:close/>
                </a:path>
                <a:path w="1675129" h="209550">
                  <a:moveTo>
                    <a:pt x="1125254" y="46986"/>
                  </a:moveTo>
                  <a:lnTo>
                    <a:pt x="1107090" y="38216"/>
                  </a:lnTo>
                  <a:lnTo>
                    <a:pt x="1088814" y="31950"/>
                  </a:lnTo>
                  <a:lnTo>
                    <a:pt x="1070428" y="28190"/>
                  </a:lnTo>
                  <a:lnTo>
                    <a:pt x="1051931" y="26936"/>
                  </a:lnTo>
                  <a:lnTo>
                    <a:pt x="1125254" y="26936"/>
                  </a:lnTo>
                  <a:lnTo>
                    <a:pt x="1125254" y="46986"/>
                  </a:lnTo>
                  <a:close/>
                </a:path>
                <a:path w="1675129" h="209550">
                  <a:moveTo>
                    <a:pt x="1129445" y="182556"/>
                  </a:moveTo>
                  <a:lnTo>
                    <a:pt x="1063799" y="182556"/>
                  </a:lnTo>
                  <a:lnTo>
                    <a:pt x="1071438" y="181803"/>
                  </a:lnTo>
                  <a:lnTo>
                    <a:pt x="1086002" y="178812"/>
                  </a:lnTo>
                  <a:lnTo>
                    <a:pt x="1093127" y="176869"/>
                  </a:lnTo>
                  <a:lnTo>
                    <a:pt x="1100118" y="174478"/>
                  </a:lnTo>
                  <a:lnTo>
                    <a:pt x="1100118" y="132578"/>
                  </a:lnTo>
                  <a:lnTo>
                    <a:pt x="1060913" y="132578"/>
                  </a:lnTo>
                  <a:lnTo>
                    <a:pt x="1060913" y="106241"/>
                  </a:lnTo>
                  <a:lnTo>
                    <a:pt x="1129445" y="106241"/>
                  </a:lnTo>
                  <a:lnTo>
                    <a:pt x="1129445" y="182556"/>
                  </a:lnTo>
                  <a:close/>
                </a:path>
                <a:path w="1675129" h="209550">
                  <a:moveTo>
                    <a:pt x="1200969" y="206797"/>
                  </a:moveTo>
                  <a:lnTo>
                    <a:pt x="1171641" y="206797"/>
                  </a:lnTo>
                  <a:lnTo>
                    <a:pt x="1171641" y="2695"/>
                  </a:lnTo>
                  <a:lnTo>
                    <a:pt x="1200969" y="2695"/>
                  </a:lnTo>
                  <a:lnTo>
                    <a:pt x="1200969" y="91573"/>
                  </a:lnTo>
                  <a:lnTo>
                    <a:pt x="1344615" y="91573"/>
                  </a:lnTo>
                  <a:lnTo>
                    <a:pt x="1344615" y="117909"/>
                  </a:lnTo>
                  <a:lnTo>
                    <a:pt x="1200969" y="117909"/>
                  </a:lnTo>
                  <a:lnTo>
                    <a:pt x="1200969" y="206797"/>
                  </a:lnTo>
                  <a:close/>
                </a:path>
                <a:path w="1675129" h="209550">
                  <a:moveTo>
                    <a:pt x="1344615" y="91573"/>
                  </a:moveTo>
                  <a:lnTo>
                    <a:pt x="1315288" y="91573"/>
                  </a:lnTo>
                  <a:lnTo>
                    <a:pt x="1315288" y="2695"/>
                  </a:lnTo>
                  <a:lnTo>
                    <a:pt x="1344615" y="2695"/>
                  </a:lnTo>
                  <a:lnTo>
                    <a:pt x="1344615" y="91573"/>
                  </a:lnTo>
                  <a:close/>
                </a:path>
                <a:path w="1675129" h="209550">
                  <a:moveTo>
                    <a:pt x="1344615" y="206797"/>
                  </a:moveTo>
                  <a:lnTo>
                    <a:pt x="1315288" y="206797"/>
                  </a:lnTo>
                  <a:lnTo>
                    <a:pt x="1315288" y="117909"/>
                  </a:lnTo>
                  <a:lnTo>
                    <a:pt x="1344615" y="117909"/>
                  </a:lnTo>
                  <a:lnTo>
                    <a:pt x="1344615" y="206797"/>
                  </a:lnTo>
                  <a:close/>
                </a:path>
                <a:path w="1675129" h="209550">
                  <a:moveTo>
                    <a:pt x="1542735" y="29032"/>
                  </a:moveTo>
                  <a:lnTo>
                    <a:pt x="1372152" y="29032"/>
                  </a:lnTo>
                  <a:lnTo>
                    <a:pt x="1372152" y="2695"/>
                  </a:lnTo>
                  <a:lnTo>
                    <a:pt x="1542735" y="2695"/>
                  </a:lnTo>
                  <a:lnTo>
                    <a:pt x="1542735" y="29032"/>
                  </a:lnTo>
                  <a:close/>
                </a:path>
                <a:path w="1675129" h="209550">
                  <a:moveTo>
                    <a:pt x="1472107" y="206797"/>
                  </a:moveTo>
                  <a:lnTo>
                    <a:pt x="1442780" y="206797"/>
                  </a:lnTo>
                  <a:lnTo>
                    <a:pt x="1442780" y="29032"/>
                  </a:lnTo>
                  <a:lnTo>
                    <a:pt x="1472107" y="29032"/>
                  </a:lnTo>
                  <a:lnTo>
                    <a:pt x="1472107" y="206797"/>
                  </a:lnTo>
                  <a:close/>
                </a:path>
                <a:path w="1675129" h="209550">
                  <a:moveTo>
                    <a:pt x="1666948" y="183156"/>
                  </a:moveTo>
                  <a:lnTo>
                    <a:pt x="1614563" y="183156"/>
                  </a:lnTo>
                  <a:lnTo>
                    <a:pt x="1622531" y="182388"/>
                  </a:lnTo>
                  <a:lnTo>
                    <a:pt x="1629375" y="180685"/>
                  </a:lnTo>
                  <a:lnTo>
                    <a:pt x="1635097" y="178048"/>
                  </a:lnTo>
                  <a:lnTo>
                    <a:pt x="1639700" y="174478"/>
                  </a:lnTo>
                  <a:lnTo>
                    <a:pt x="1645091" y="169087"/>
                  </a:lnTo>
                  <a:lnTo>
                    <a:pt x="1647777" y="163401"/>
                  </a:lnTo>
                  <a:lnTo>
                    <a:pt x="1647698" y="154124"/>
                  </a:lnTo>
                  <a:lnTo>
                    <a:pt x="1623053" y="123076"/>
                  </a:lnTo>
                  <a:lnTo>
                    <a:pt x="1610285" y="115171"/>
                  </a:lnTo>
                  <a:lnTo>
                    <a:pt x="1603749" y="111142"/>
                  </a:lnTo>
                  <a:lnTo>
                    <a:pt x="1568624" y="82753"/>
                  </a:lnTo>
                  <a:lnTo>
                    <a:pt x="1559499" y="54463"/>
                  </a:lnTo>
                  <a:lnTo>
                    <a:pt x="1560664" y="42560"/>
                  </a:lnTo>
                  <a:lnTo>
                    <a:pt x="1585447" y="8442"/>
                  </a:lnTo>
                  <a:lnTo>
                    <a:pt x="1621440" y="0"/>
                  </a:lnTo>
                  <a:lnTo>
                    <a:pt x="1633151" y="898"/>
                  </a:lnTo>
                  <a:lnTo>
                    <a:pt x="1644636" y="3592"/>
                  </a:lnTo>
                  <a:lnTo>
                    <a:pt x="1655896" y="8080"/>
                  </a:lnTo>
                  <a:lnTo>
                    <a:pt x="1666932" y="14363"/>
                  </a:lnTo>
                  <a:lnTo>
                    <a:pt x="1666932" y="26136"/>
                  </a:lnTo>
                  <a:lnTo>
                    <a:pt x="1626031" y="26136"/>
                  </a:lnTo>
                  <a:lnTo>
                    <a:pt x="1609477" y="26536"/>
                  </a:lnTo>
                  <a:lnTo>
                    <a:pt x="1601743" y="28784"/>
                  </a:lnTo>
                  <a:lnTo>
                    <a:pt x="1589970" y="37357"/>
                  </a:lnTo>
                  <a:lnTo>
                    <a:pt x="1586931" y="43195"/>
                  </a:lnTo>
                  <a:lnTo>
                    <a:pt x="1586812" y="47586"/>
                  </a:lnTo>
                  <a:lnTo>
                    <a:pt x="1586931" y="58359"/>
                  </a:lnTo>
                  <a:lnTo>
                    <a:pt x="1617849" y="85143"/>
                  </a:lnTo>
                  <a:lnTo>
                    <a:pt x="1624425" y="88762"/>
                  </a:lnTo>
                  <a:lnTo>
                    <a:pt x="1630982" y="92586"/>
                  </a:lnTo>
                  <a:lnTo>
                    <a:pt x="1661208" y="116147"/>
                  </a:lnTo>
                  <a:lnTo>
                    <a:pt x="1675009" y="154124"/>
                  </a:lnTo>
                  <a:lnTo>
                    <a:pt x="1673770" y="165806"/>
                  </a:lnTo>
                  <a:lnTo>
                    <a:pt x="1670638" y="176307"/>
                  </a:lnTo>
                  <a:lnTo>
                    <a:pt x="1666948" y="183156"/>
                  </a:lnTo>
                  <a:close/>
                </a:path>
                <a:path w="1675129" h="209550">
                  <a:moveTo>
                    <a:pt x="1666932" y="47586"/>
                  </a:moveTo>
                  <a:lnTo>
                    <a:pt x="1633566" y="27584"/>
                  </a:lnTo>
                  <a:lnTo>
                    <a:pt x="1626031" y="26136"/>
                  </a:lnTo>
                  <a:lnTo>
                    <a:pt x="1666932" y="26136"/>
                  </a:lnTo>
                  <a:lnTo>
                    <a:pt x="1666932" y="47586"/>
                  </a:lnTo>
                  <a:close/>
                </a:path>
                <a:path w="1675129" h="209550">
                  <a:moveTo>
                    <a:pt x="1617849" y="209492"/>
                  </a:moveTo>
                  <a:lnTo>
                    <a:pt x="1580389" y="202224"/>
                  </a:lnTo>
                  <a:lnTo>
                    <a:pt x="1560690" y="190633"/>
                  </a:lnTo>
                  <a:lnTo>
                    <a:pt x="1560690" y="153523"/>
                  </a:lnTo>
                  <a:lnTo>
                    <a:pt x="1566517" y="160289"/>
                  </a:lnTo>
                  <a:lnTo>
                    <a:pt x="1572626" y="166211"/>
                  </a:lnTo>
                  <a:lnTo>
                    <a:pt x="1607032" y="182679"/>
                  </a:lnTo>
                  <a:lnTo>
                    <a:pt x="1614563" y="183156"/>
                  </a:lnTo>
                  <a:lnTo>
                    <a:pt x="1666948" y="183156"/>
                  </a:lnTo>
                  <a:lnTo>
                    <a:pt x="1665615" y="185630"/>
                  </a:lnTo>
                  <a:lnTo>
                    <a:pt x="1658702" y="193776"/>
                  </a:lnTo>
                  <a:lnTo>
                    <a:pt x="1650256" y="200427"/>
                  </a:lnTo>
                  <a:lnTo>
                    <a:pt x="1640633" y="205263"/>
                  </a:lnTo>
                  <a:lnTo>
                    <a:pt x="1629832" y="208285"/>
                  </a:lnTo>
                  <a:lnTo>
                    <a:pt x="1617849" y="2094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28164" y="2674852"/>
              <a:ext cx="5550493" cy="19266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8164" y="3005560"/>
              <a:ext cx="2561805" cy="14657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28162" y="3334748"/>
              <a:ext cx="4587202" cy="19265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28164" y="3664718"/>
              <a:ext cx="4983184" cy="19339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28164" y="3994636"/>
              <a:ext cx="3894172" cy="19266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27954" y="4325348"/>
              <a:ext cx="3001584" cy="19265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5028" y="4656051"/>
              <a:ext cx="4388262" cy="192662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27741" y="4984508"/>
              <a:ext cx="2222163" cy="19338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26908" y="5315947"/>
              <a:ext cx="2096652" cy="192652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15225" y="5644398"/>
              <a:ext cx="2460002" cy="193386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15821" y="5975840"/>
              <a:ext cx="2735503" cy="173621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312420" y="1328432"/>
              <a:ext cx="3014980" cy="4757420"/>
            </a:xfrm>
            <a:custGeom>
              <a:avLst/>
              <a:gdLst/>
              <a:ahLst/>
              <a:cxnLst/>
              <a:rect l="l" t="t" r="r" b="b"/>
              <a:pathLst>
                <a:path w="3014979" h="4757420">
                  <a:moveTo>
                    <a:pt x="259080" y="566166"/>
                  </a:moveTo>
                  <a:lnTo>
                    <a:pt x="86868" y="566166"/>
                  </a:lnTo>
                  <a:lnTo>
                    <a:pt x="86868" y="232143"/>
                  </a:lnTo>
                  <a:lnTo>
                    <a:pt x="0" y="232143"/>
                  </a:lnTo>
                  <a:lnTo>
                    <a:pt x="0" y="566166"/>
                  </a:lnTo>
                  <a:lnTo>
                    <a:pt x="0" y="633476"/>
                  </a:lnTo>
                  <a:lnTo>
                    <a:pt x="259080" y="633476"/>
                  </a:lnTo>
                  <a:lnTo>
                    <a:pt x="259080" y="566166"/>
                  </a:lnTo>
                  <a:close/>
                </a:path>
                <a:path w="3014979" h="4757420">
                  <a:moveTo>
                    <a:pt x="664464" y="233680"/>
                  </a:moveTo>
                  <a:lnTo>
                    <a:pt x="577596" y="233680"/>
                  </a:lnTo>
                  <a:lnTo>
                    <a:pt x="577596" y="477520"/>
                  </a:lnTo>
                  <a:lnTo>
                    <a:pt x="575805" y="511632"/>
                  </a:lnTo>
                  <a:lnTo>
                    <a:pt x="565594" y="543623"/>
                  </a:lnTo>
                  <a:lnTo>
                    <a:pt x="539661" y="567309"/>
                  </a:lnTo>
                  <a:lnTo>
                    <a:pt x="490728" y="576580"/>
                  </a:lnTo>
                  <a:lnTo>
                    <a:pt x="441782" y="567309"/>
                  </a:lnTo>
                  <a:lnTo>
                    <a:pt x="415861" y="543623"/>
                  </a:lnTo>
                  <a:lnTo>
                    <a:pt x="405638" y="511632"/>
                  </a:lnTo>
                  <a:lnTo>
                    <a:pt x="403860" y="477520"/>
                  </a:lnTo>
                  <a:lnTo>
                    <a:pt x="403860" y="233680"/>
                  </a:lnTo>
                  <a:lnTo>
                    <a:pt x="316992" y="233680"/>
                  </a:lnTo>
                  <a:lnTo>
                    <a:pt x="316992" y="472948"/>
                  </a:lnTo>
                  <a:lnTo>
                    <a:pt x="317538" y="500202"/>
                  </a:lnTo>
                  <a:lnTo>
                    <a:pt x="326631" y="549021"/>
                  </a:lnTo>
                  <a:lnTo>
                    <a:pt x="372402" y="608431"/>
                  </a:lnTo>
                  <a:lnTo>
                    <a:pt x="413194" y="629158"/>
                  </a:lnTo>
                  <a:lnTo>
                    <a:pt x="454266" y="638441"/>
                  </a:lnTo>
                  <a:lnTo>
                    <a:pt x="489204" y="640588"/>
                  </a:lnTo>
                  <a:lnTo>
                    <a:pt x="492252" y="640588"/>
                  </a:lnTo>
                  <a:lnTo>
                    <a:pt x="568261" y="629158"/>
                  </a:lnTo>
                  <a:lnTo>
                    <a:pt x="609041" y="608431"/>
                  </a:lnTo>
                  <a:lnTo>
                    <a:pt x="643128" y="572008"/>
                  </a:lnTo>
                  <a:lnTo>
                    <a:pt x="661225" y="525335"/>
                  </a:lnTo>
                  <a:lnTo>
                    <a:pt x="664464" y="472948"/>
                  </a:lnTo>
                  <a:lnTo>
                    <a:pt x="664464" y="233680"/>
                  </a:lnTo>
                  <a:close/>
                </a:path>
                <a:path w="3014979" h="4757420">
                  <a:moveTo>
                    <a:pt x="1200899" y="232143"/>
                  </a:moveTo>
                  <a:lnTo>
                    <a:pt x="1060691" y="232143"/>
                  </a:lnTo>
                  <a:lnTo>
                    <a:pt x="975347" y="524751"/>
                  </a:lnTo>
                  <a:lnTo>
                    <a:pt x="890003" y="232143"/>
                  </a:lnTo>
                  <a:lnTo>
                    <a:pt x="749795" y="232143"/>
                  </a:lnTo>
                  <a:lnTo>
                    <a:pt x="749795" y="632955"/>
                  </a:lnTo>
                  <a:lnTo>
                    <a:pt x="830567" y="632955"/>
                  </a:lnTo>
                  <a:lnTo>
                    <a:pt x="830567" y="288531"/>
                  </a:lnTo>
                  <a:lnTo>
                    <a:pt x="937247" y="632955"/>
                  </a:lnTo>
                  <a:lnTo>
                    <a:pt x="1013447" y="632955"/>
                  </a:lnTo>
                  <a:lnTo>
                    <a:pt x="1120127" y="288531"/>
                  </a:lnTo>
                  <a:lnTo>
                    <a:pt x="1120127" y="632955"/>
                  </a:lnTo>
                  <a:lnTo>
                    <a:pt x="1200899" y="632955"/>
                  </a:lnTo>
                  <a:lnTo>
                    <a:pt x="1200899" y="232143"/>
                  </a:lnTo>
                  <a:close/>
                </a:path>
                <a:path w="3014979" h="4757420">
                  <a:moveTo>
                    <a:pt x="1312164" y="169672"/>
                  </a:moveTo>
                  <a:lnTo>
                    <a:pt x="1274064" y="93472"/>
                  </a:lnTo>
                  <a:lnTo>
                    <a:pt x="1254252" y="102616"/>
                  </a:lnTo>
                  <a:lnTo>
                    <a:pt x="1290828" y="180340"/>
                  </a:lnTo>
                  <a:lnTo>
                    <a:pt x="1312164" y="169672"/>
                  </a:lnTo>
                  <a:close/>
                </a:path>
                <a:path w="3014979" h="4757420">
                  <a:moveTo>
                    <a:pt x="1392936" y="230619"/>
                  </a:moveTo>
                  <a:lnTo>
                    <a:pt x="1304544" y="230619"/>
                  </a:lnTo>
                  <a:lnTo>
                    <a:pt x="1304544" y="634479"/>
                  </a:lnTo>
                  <a:lnTo>
                    <a:pt x="1392936" y="634479"/>
                  </a:lnTo>
                  <a:lnTo>
                    <a:pt x="1392936" y="230619"/>
                  </a:lnTo>
                  <a:close/>
                </a:path>
                <a:path w="3014979" h="4757420">
                  <a:moveTo>
                    <a:pt x="1444752" y="102616"/>
                  </a:moveTo>
                  <a:lnTo>
                    <a:pt x="1423416" y="93472"/>
                  </a:lnTo>
                  <a:lnTo>
                    <a:pt x="1385316" y="169672"/>
                  </a:lnTo>
                  <a:lnTo>
                    <a:pt x="1406652" y="180340"/>
                  </a:lnTo>
                  <a:lnTo>
                    <a:pt x="1444752" y="102616"/>
                  </a:lnTo>
                  <a:close/>
                </a:path>
                <a:path w="3014979" h="4757420">
                  <a:moveTo>
                    <a:pt x="1620012" y="4683760"/>
                  </a:moveTo>
                  <a:lnTo>
                    <a:pt x="1548384" y="4683760"/>
                  </a:lnTo>
                  <a:lnTo>
                    <a:pt x="1548384" y="4756912"/>
                  </a:lnTo>
                  <a:lnTo>
                    <a:pt x="1620012" y="4756912"/>
                  </a:lnTo>
                  <a:lnTo>
                    <a:pt x="1620012" y="4683760"/>
                  </a:lnTo>
                  <a:close/>
                </a:path>
                <a:path w="3014979" h="4757420">
                  <a:moveTo>
                    <a:pt x="1620012" y="4354576"/>
                  </a:moveTo>
                  <a:lnTo>
                    <a:pt x="1548384" y="4354576"/>
                  </a:lnTo>
                  <a:lnTo>
                    <a:pt x="1548384" y="4427728"/>
                  </a:lnTo>
                  <a:lnTo>
                    <a:pt x="1620012" y="4427728"/>
                  </a:lnTo>
                  <a:lnTo>
                    <a:pt x="1620012" y="4354576"/>
                  </a:lnTo>
                  <a:close/>
                </a:path>
                <a:path w="3014979" h="4757420">
                  <a:moveTo>
                    <a:pt x="1620012" y="4025392"/>
                  </a:moveTo>
                  <a:lnTo>
                    <a:pt x="1548384" y="4025392"/>
                  </a:lnTo>
                  <a:lnTo>
                    <a:pt x="1548384" y="4097020"/>
                  </a:lnTo>
                  <a:lnTo>
                    <a:pt x="1620012" y="4097020"/>
                  </a:lnTo>
                  <a:lnTo>
                    <a:pt x="1620012" y="4025392"/>
                  </a:lnTo>
                  <a:close/>
                </a:path>
                <a:path w="3014979" h="4757420">
                  <a:moveTo>
                    <a:pt x="1620012" y="3696208"/>
                  </a:moveTo>
                  <a:lnTo>
                    <a:pt x="1548384" y="3696208"/>
                  </a:lnTo>
                  <a:lnTo>
                    <a:pt x="1548384" y="3767836"/>
                  </a:lnTo>
                  <a:lnTo>
                    <a:pt x="1620012" y="3767836"/>
                  </a:lnTo>
                  <a:lnTo>
                    <a:pt x="1620012" y="3696208"/>
                  </a:lnTo>
                  <a:close/>
                </a:path>
                <a:path w="3014979" h="4757420">
                  <a:moveTo>
                    <a:pt x="1620012" y="3365500"/>
                  </a:moveTo>
                  <a:lnTo>
                    <a:pt x="1548384" y="3365500"/>
                  </a:lnTo>
                  <a:lnTo>
                    <a:pt x="1548384" y="3438652"/>
                  </a:lnTo>
                  <a:lnTo>
                    <a:pt x="1620012" y="3438652"/>
                  </a:lnTo>
                  <a:lnTo>
                    <a:pt x="1620012" y="3365500"/>
                  </a:lnTo>
                  <a:close/>
                </a:path>
                <a:path w="3014979" h="4757420">
                  <a:moveTo>
                    <a:pt x="1620012" y="3036316"/>
                  </a:moveTo>
                  <a:lnTo>
                    <a:pt x="1548384" y="3036316"/>
                  </a:lnTo>
                  <a:lnTo>
                    <a:pt x="1548384" y="3109468"/>
                  </a:lnTo>
                  <a:lnTo>
                    <a:pt x="1620012" y="3109468"/>
                  </a:lnTo>
                  <a:lnTo>
                    <a:pt x="1620012" y="3036316"/>
                  </a:lnTo>
                  <a:close/>
                </a:path>
                <a:path w="3014979" h="4757420">
                  <a:moveTo>
                    <a:pt x="1620012" y="2707132"/>
                  </a:moveTo>
                  <a:lnTo>
                    <a:pt x="1548384" y="2707132"/>
                  </a:lnTo>
                  <a:lnTo>
                    <a:pt x="1548384" y="2778760"/>
                  </a:lnTo>
                  <a:lnTo>
                    <a:pt x="1620012" y="2778760"/>
                  </a:lnTo>
                  <a:lnTo>
                    <a:pt x="1620012" y="2707132"/>
                  </a:lnTo>
                  <a:close/>
                </a:path>
                <a:path w="3014979" h="4757420">
                  <a:moveTo>
                    <a:pt x="1620012" y="2377948"/>
                  </a:moveTo>
                  <a:lnTo>
                    <a:pt x="1548384" y="2377948"/>
                  </a:lnTo>
                  <a:lnTo>
                    <a:pt x="1548384" y="2449576"/>
                  </a:lnTo>
                  <a:lnTo>
                    <a:pt x="1620012" y="2449576"/>
                  </a:lnTo>
                  <a:lnTo>
                    <a:pt x="1620012" y="2377948"/>
                  </a:lnTo>
                  <a:close/>
                </a:path>
                <a:path w="3014979" h="4757420">
                  <a:moveTo>
                    <a:pt x="1620012" y="2047240"/>
                  </a:moveTo>
                  <a:lnTo>
                    <a:pt x="1548384" y="2047240"/>
                  </a:lnTo>
                  <a:lnTo>
                    <a:pt x="1548384" y="2120392"/>
                  </a:lnTo>
                  <a:lnTo>
                    <a:pt x="1620012" y="2120392"/>
                  </a:lnTo>
                  <a:lnTo>
                    <a:pt x="1620012" y="2047240"/>
                  </a:lnTo>
                  <a:close/>
                </a:path>
                <a:path w="3014979" h="4757420">
                  <a:moveTo>
                    <a:pt x="1620012" y="1718056"/>
                  </a:moveTo>
                  <a:lnTo>
                    <a:pt x="1548384" y="1718056"/>
                  </a:lnTo>
                  <a:lnTo>
                    <a:pt x="1548384" y="1791208"/>
                  </a:lnTo>
                  <a:lnTo>
                    <a:pt x="1620012" y="1791208"/>
                  </a:lnTo>
                  <a:lnTo>
                    <a:pt x="1620012" y="1718056"/>
                  </a:lnTo>
                  <a:close/>
                </a:path>
                <a:path w="3014979" h="4757420">
                  <a:moveTo>
                    <a:pt x="1620012" y="1388859"/>
                  </a:moveTo>
                  <a:lnTo>
                    <a:pt x="1548384" y="1388859"/>
                  </a:lnTo>
                  <a:lnTo>
                    <a:pt x="1548384" y="1460500"/>
                  </a:lnTo>
                  <a:lnTo>
                    <a:pt x="1620012" y="1460500"/>
                  </a:lnTo>
                  <a:lnTo>
                    <a:pt x="1620012" y="1388859"/>
                  </a:lnTo>
                  <a:close/>
                </a:path>
                <a:path w="3014979" h="4757420">
                  <a:moveTo>
                    <a:pt x="1851660" y="232143"/>
                  </a:moveTo>
                  <a:lnTo>
                    <a:pt x="1770888" y="232143"/>
                  </a:lnTo>
                  <a:lnTo>
                    <a:pt x="1770888" y="544563"/>
                  </a:lnTo>
                  <a:lnTo>
                    <a:pt x="1621536" y="232143"/>
                  </a:lnTo>
                  <a:lnTo>
                    <a:pt x="1496568" y="232143"/>
                  </a:lnTo>
                  <a:lnTo>
                    <a:pt x="1496568" y="632955"/>
                  </a:lnTo>
                  <a:lnTo>
                    <a:pt x="1577340" y="632955"/>
                  </a:lnTo>
                  <a:lnTo>
                    <a:pt x="1577340" y="303771"/>
                  </a:lnTo>
                  <a:lnTo>
                    <a:pt x="1732788" y="632955"/>
                  </a:lnTo>
                  <a:lnTo>
                    <a:pt x="1851660" y="632955"/>
                  </a:lnTo>
                  <a:lnTo>
                    <a:pt x="1851660" y="232143"/>
                  </a:lnTo>
                  <a:close/>
                </a:path>
                <a:path w="3014979" h="4757420">
                  <a:moveTo>
                    <a:pt x="2307323" y="870966"/>
                  </a:moveTo>
                  <a:lnTo>
                    <a:pt x="2144255" y="870966"/>
                  </a:lnTo>
                  <a:lnTo>
                    <a:pt x="2144255" y="707136"/>
                  </a:lnTo>
                  <a:lnTo>
                    <a:pt x="2135111" y="707136"/>
                  </a:lnTo>
                  <a:lnTo>
                    <a:pt x="2135111" y="870966"/>
                  </a:lnTo>
                  <a:lnTo>
                    <a:pt x="2135111" y="879856"/>
                  </a:lnTo>
                  <a:lnTo>
                    <a:pt x="2307323" y="879856"/>
                  </a:lnTo>
                  <a:lnTo>
                    <a:pt x="2307323" y="870966"/>
                  </a:lnTo>
                  <a:close/>
                </a:path>
                <a:path w="3014979" h="4757420">
                  <a:moveTo>
                    <a:pt x="2307336" y="0"/>
                  </a:moveTo>
                  <a:lnTo>
                    <a:pt x="2135124" y="0"/>
                  </a:lnTo>
                  <a:lnTo>
                    <a:pt x="2135124" y="10160"/>
                  </a:lnTo>
                  <a:lnTo>
                    <a:pt x="2135124" y="172720"/>
                  </a:lnTo>
                  <a:lnTo>
                    <a:pt x="2144268" y="172720"/>
                  </a:lnTo>
                  <a:lnTo>
                    <a:pt x="2144268" y="10160"/>
                  </a:lnTo>
                  <a:lnTo>
                    <a:pt x="2307336" y="10160"/>
                  </a:lnTo>
                  <a:lnTo>
                    <a:pt x="2307336" y="0"/>
                  </a:lnTo>
                  <a:close/>
                </a:path>
                <a:path w="3014979" h="4757420">
                  <a:moveTo>
                    <a:pt x="2651760" y="637527"/>
                  </a:moveTo>
                  <a:lnTo>
                    <a:pt x="2506980" y="424167"/>
                  </a:lnTo>
                  <a:lnTo>
                    <a:pt x="2644140" y="222999"/>
                  </a:lnTo>
                  <a:lnTo>
                    <a:pt x="2593848" y="222999"/>
                  </a:lnTo>
                  <a:lnTo>
                    <a:pt x="2479548" y="393687"/>
                  </a:lnTo>
                  <a:lnTo>
                    <a:pt x="2369820" y="222999"/>
                  </a:lnTo>
                  <a:lnTo>
                    <a:pt x="2316480" y="222999"/>
                  </a:lnTo>
                  <a:lnTo>
                    <a:pt x="2452116" y="424167"/>
                  </a:lnTo>
                  <a:lnTo>
                    <a:pt x="2307336" y="637527"/>
                  </a:lnTo>
                  <a:lnTo>
                    <a:pt x="2357628" y="637527"/>
                  </a:lnTo>
                  <a:lnTo>
                    <a:pt x="2479548" y="457695"/>
                  </a:lnTo>
                  <a:lnTo>
                    <a:pt x="2596896" y="637527"/>
                  </a:lnTo>
                  <a:lnTo>
                    <a:pt x="2651760" y="637527"/>
                  </a:lnTo>
                  <a:close/>
                </a:path>
                <a:path w="3014979" h="4757420">
                  <a:moveTo>
                    <a:pt x="2820911" y="241300"/>
                  </a:moveTo>
                  <a:lnTo>
                    <a:pt x="2788907" y="241300"/>
                  </a:lnTo>
                  <a:lnTo>
                    <a:pt x="2773007" y="258775"/>
                  </a:lnTo>
                  <a:lnTo>
                    <a:pt x="2755379" y="274828"/>
                  </a:lnTo>
                  <a:lnTo>
                    <a:pt x="2736621" y="289725"/>
                  </a:lnTo>
                  <a:lnTo>
                    <a:pt x="2717279" y="303784"/>
                  </a:lnTo>
                  <a:lnTo>
                    <a:pt x="2717279" y="343408"/>
                  </a:lnTo>
                  <a:lnTo>
                    <a:pt x="2736164" y="330517"/>
                  </a:lnTo>
                  <a:lnTo>
                    <a:pt x="2754045" y="316928"/>
                  </a:lnTo>
                  <a:lnTo>
                    <a:pt x="2771076" y="302463"/>
                  </a:lnTo>
                  <a:lnTo>
                    <a:pt x="2787383" y="287020"/>
                  </a:lnTo>
                  <a:lnTo>
                    <a:pt x="2787383" y="637540"/>
                  </a:lnTo>
                  <a:lnTo>
                    <a:pt x="2820911" y="637540"/>
                  </a:lnTo>
                  <a:lnTo>
                    <a:pt x="2820911" y="241300"/>
                  </a:lnTo>
                  <a:close/>
                </a:path>
                <a:path w="3014979" h="4757420">
                  <a:moveTo>
                    <a:pt x="3014459" y="707136"/>
                  </a:moveTo>
                  <a:lnTo>
                    <a:pt x="3005315" y="707136"/>
                  </a:lnTo>
                  <a:lnTo>
                    <a:pt x="3005315" y="870966"/>
                  </a:lnTo>
                  <a:lnTo>
                    <a:pt x="2840723" y="870966"/>
                  </a:lnTo>
                  <a:lnTo>
                    <a:pt x="2840723" y="879856"/>
                  </a:lnTo>
                  <a:lnTo>
                    <a:pt x="3014459" y="879856"/>
                  </a:lnTo>
                  <a:lnTo>
                    <a:pt x="3014459" y="870966"/>
                  </a:lnTo>
                  <a:lnTo>
                    <a:pt x="3014459" y="707136"/>
                  </a:lnTo>
                  <a:close/>
                </a:path>
                <a:path w="3014979" h="4757420">
                  <a:moveTo>
                    <a:pt x="3014459" y="0"/>
                  </a:moveTo>
                  <a:lnTo>
                    <a:pt x="2840723" y="0"/>
                  </a:lnTo>
                  <a:lnTo>
                    <a:pt x="2840723" y="10160"/>
                  </a:lnTo>
                  <a:lnTo>
                    <a:pt x="3005315" y="10160"/>
                  </a:lnTo>
                  <a:lnTo>
                    <a:pt x="3005315" y="172720"/>
                  </a:lnTo>
                  <a:lnTo>
                    <a:pt x="3014459" y="172720"/>
                  </a:lnTo>
                  <a:lnTo>
                    <a:pt x="3014459" y="10160"/>
                  </a:lnTo>
                  <a:lnTo>
                    <a:pt x="30144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437376" y="5859779"/>
              <a:ext cx="539750" cy="335280"/>
            </a:xfrm>
            <a:custGeom>
              <a:avLst/>
              <a:gdLst/>
              <a:ahLst/>
              <a:cxnLst/>
              <a:rect l="l" t="t" r="r" b="b"/>
              <a:pathLst>
                <a:path w="539750" h="335279">
                  <a:moveTo>
                    <a:pt x="539496" y="335280"/>
                  </a:moveTo>
                  <a:lnTo>
                    <a:pt x="0" y="335280"/>
                  </a:lnTo>
                  <a:lnTo>
                    <a:pt x="0" y="0"/>
                  </a:lnTo>
                  <a:lnTo>
                    <a:pt x="539496" y="0"/>
                  </a:lnTo>
                  <a:lnTo>
                    <a:pt x="539496" y="335280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539471" y="5943612"/>
              <a:ext cx="335915" cy="165100"/>
            </a:xfrm>
            <a:custGeom>
              <a:avLst/>
              <a:gdLst/>
              <a:ahLst/>
              <a:cxnLst/>
              <a:rect l="l" t="t" r="r" b="b"/>
              <a:pathLst>
                <a:path w="335915" h="165100">
                  <a:moveTo>
                    <a:pt x="44196" y="108191"/>
                  </a:moveTo>
                  <a:lnTo>
                    <a:pt x="0" y="108191"/>
                  </a:lnTo>
                  <a:lnTo>
                    <a:pt x="0" y="118859"/>
                  </a:lnTo>
                  <a:lnTo>
                    <a:pt x="15240" y="118859"/>
                  </a:lnTo>
                  <a:lnTo>
                    <a:pt x="15240" y="163055"/>
                  </a:lnTo>
                  <a:lnTo>
                    <a:pt x="28956" y="163055"/>
                  </a:lnTo>
                  <a:lnTo>
                    <a:pt x="28956" y="118859"/>
                  </a:lnTo>
                  <a:lnTo>
                    <a:pt x="44196" y="118859"/>
                  </a:lnTo>
                  <a:lnTo>
                    <a:pt x="44196" y="108191"/>
                  </a:lnTo>
                  <a:close/>
                </a:path>
                <a:path w="335915" h="165100">
                  <a:moveTo>
                    <a:pt x="94500" y="108191"/>
                  </a:moveTo>
                  <a:lnTo>
                    <a:pt x="80784" y="108191"/>
                  </a:lnTo>
                  <a:lnTo>
                    <a:pt x="80784" y="164579"/>
                  </a:lnTo>
                  <a:lnTo>
                    <a:pt x="94500" y="164579"/>
                  </a:lnTo>
                  <a:lnTo>
                    <a:pt x="94500" y="108191"/>
                  </a:lnTo>
                  <a:close/>
                </a:path>
                <a:path w="335915" h="165100">
                  <a:moveTo>
                    <a:pt x="182880" y="44196"/>
                  </a:moveTo>
                  <a:lnTo>
                    <a:pt x="167640" y="30480"/>
                  </a:lnTo>
                  <a:lnTo>
                    <a:pt x="152400" y="44196"/>
                  </a:lnTo>
                  <a:lnTo>
                    <a:pt x="167640" y="59436"/>
                  </a:lnTo>
                  <a:lnTo>
                    <a:pt x="182880" y="44196"/>
                  </a:lnTo>
                  <a:close/>
                </a:path>
                <a:path w="335915" h="165100">
                  <a:moveTo>
                    <a:pt x="182880" y="15240"/>
                  </a:moveTo>
                  <a:lnTo>
                    <a:pt x="167640" y="0"/>
                  </a:lnTo>
                  <a:lnTo>
                    <a:pt x="152400" y="15240"/>
                  </a:lnTo>
                  <a:lnTo>
                    <a:pt x="138696" y="0"/>
                  </a:lnTo>
                  <a:lnTo>
                    <a:pt x="123456" y="15240"/>
                  </a:lnTo>
                  <a:lnTo>
                    <a:pt x="138696" y="30480"/>
                  </a:lnTo>
                  <a:lnTo>
                    <a:pt x="152400" y="15252"/>
                  </a:lnTo>
                  <a:lnTo>
                    <a:pt x="167640" y="30480"/>
                  </a:lnTo>
                  <a:lnTo>
                    <a:pt x="182880" y="15240"/>
                  </a:lnTo>
                  <a:close/>
                </a:path>
                <a:path w="335915" h="165100">
                  <a:moveTo>
                    <a:pt x="185940" y="135623"/>
                  </a:moveTo>
                  <a:lnTo>
                    <a:pt x="183311" y="123621"/>
                  </a:lnTo>
                  <a:lnTo>
                    <a:pt x="179476" y="118859"/>
                  </a:lnTo>
                  <a:lnTo>
                    <a:pt x="176415" y="115049"/>
                  </a:lnTo>
                  <a:lnTo>
                    <a:pt x="172224" y="112852"/>
                  </a:lnTo>
                  <a:lnTo>
                    <a:pt x="172224" y="126479"/>
                  </a:lnTo>
                  <a:lnTo>
                    <a:pt x="172224" y="146291"/>
                  </a:lnTo>
                  <a:lnTo>
                    <a:pt x="166128" y="152387"/>
                  </a:lnTo>
                  <a:lnTo>
                    <a:pt x="147840" y="152387"/>
                  </a:lnTo>
                  <a:lnTo>
                    <a:pt x="147840" y="118859"/>
                  </a:lnTo>
                  <a:lnTo>
                    <a:pt x="166128" y="118859"/>
                  </a:lnTo>
                  <a:lnTo>
                    <a:pt x="172224" y="126479"/>
                  </a:lnTo>
                  <a:lnTo>
                    <a:pt x="172224" y="112852"/>
                  </a:lnTo>
                  <a:lnTo>
                    <a:pt x="166649" y="109905"/>
                  </a:lnTo>
                  <a:lnTo>
                    <a:pt x="155460" y="108191"/>
                  </a:lnTo>
                  <a:lnTo>
                    <a:pt x="135648" y="108191"/>
                  </a:lnTo>
                  <a:lnTo>
                    <a:pt x="135648" y="163068"/>
                  </a:lnTo>
                  <a:lnTo>
                    <a:pt x="156984" y="163068"/>
                  </a:lnTo>
                  <a:lnTo>
                    <a:pt x="167284" y="161353"/>
                  </a:lnTo>
                  <a:lnTo>
                    <a:pt x="176606" y="156210"/>
                  </a:lnTo>
                  <a:lnTo>
                    <a:pt x="179590" y="152387"/>
                  </a:lnTo>
                  <a:lnTo>
                    <a:pt x="183337" y="147624"/>
                  </a:lnTo>
                  <a:lnTo>
                    <a:pt x="185940" y="135623"/>
                  </a:lnTo>
                  <a:close/>
                </a:path>
                <a:path w="335915" h="165100">
                  <a:moveTo>
                    <a:pt x="211836" y="15240"/>
                  </a:moveTo>
                  <a:lnTo>
                    <a:pt x="198120" y="0"/>
                  </a:lnTo>
                  <a:lnTo>
                    <a:pt x="182880" y="15240"/>
                  </a:lnTo>
                  <a:lnTo>
                    <a:pt x="198120" y="30480"/>
                  </a:lnTo>
                  <a:lnTo>
                    <a:pt x="211836" y="15240"/>
                  </a:lnTo>
                  <a:close/>
                </a:path>
                <a:path w="335915" h="165100">
                  <a:moveTo>
                    <a:pt x="268236" y="163055"/>
                  </a:moveTo>
                  <a:lnTo>
                    <a:pt x="263791" y="152387"/>
                  </a:lnTo>
                  <a:lnTo>
                    <a:pt x="259981" y="143243"/>
                  </a:lnTo>
                  <a:lnTo>
                    <a:pt x="251091" y="121907"/>
                  </a:lnTo>
                  <a:lnTo>
                    <a:pt x="246900" y="111848"/>
                  </a:lnTo>
                  <a:lnTo>
                    <a:pt x="246900" y="143243"/>
                  </a:lnTo>
                  <a:lnTo>
                    <a:pt x="231660" y="143243"/>
                  </a:lnTo>
                  <a:lnTo>
                    <a:pt x="239280" y="121907"/>
                  </a:lnTo>
                  <a:lnTo>
                    <a:pt x="246900" y="143243"/>
                  </a:lnTo>
                  <a:lnTo>
                    <a:pt x="246900" y="111848"/>
                  </a:lnTo>
                  <a:lnTo>
                    <a:pt x="245376" y="108191"/>
                  </a:lnTo>
                  <a:lnTo>
                    <a:pt x="233184" y="108191"/>
                  </a:lnTo>
                  <a:lnTo>
                    <a:pt x="210324" y="163055"/>
                  </a:lnTo>
                  <a:lnTo>
                    <a:pt x="224040" y="163055"/>
                  </a:lnTo>
                  <a:lnTo>
                    <a:pt x="227088" y="152387"/>
                  </a:lnTo>
                  <a:lnTo>
                    <a:pt x="249948" y="152387"/>
                  </a:lnTo>
                  <a:lnTo>
                    <a:pt x="254520" y="163055"/>
                  </a:lnTo>
                  <a:lnTo>
                    <a:pt x="268236" y="163055"/>
                  </a:lnTo>
                  <a:close/>
                </a:path>
                <a:path w="335915" h="165100">
                  <a:moveTo>
                    <a:pt x="335292" y="152387"/>
                  </a:moveTo>
                  <a:lnTo>
                    <a:pt x="313956" y="152387"/>
                  </a:lnTo>
                  <a:lnTo>
                    <a:pt x="313956" y="108191"/>
                  </a:lnTo>
                  <a:lnTo>
                    <a:pt x="301764" y="108191"/>
                  </a:lnTo>
                  <a:lnTo>
                    <a:pt x="301764" y="163055"/>
                  </a:lnTo>
                  <a:lnTo>
                    <a:pt x="335292" y="163055"/>
                  </a:lnTo>
                  <a:lnTo>
                    <a:pt x="335292" y="1523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30668" y="5858255"/>
              <a:ext cx="542544" cy="336803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6435852" y="5454396"/>
              <a:ext cx="542925" cy="335280"/>
            </a:xfrm>
            <a:custGeom>
              <a:avLst/>
              <a:gdLst/>
              <a:ahLst/>
              <a:cxnLst/>
              <a:rect l="l" t="t" r="r" b="b"/>
              <a:pathLst>
                <a:path w="542925" h="335279">
                  <a:moveTo>
                    <a:pt x="542544" y="335279"/>
                  </a:moveTo>
                  <a:lnTo>
                    <a:pt x="0" y="335279"/>
                  </a:lnTo>
                  <a:lnTo>
                    <a:pt x="0" y="0"/>
                  </a:lnTo>
                  <a:lnTo>
                    <a:pt x="542544" y="0"/>
                  </a:lnTo>
                  <a:lnTo>
                    <a:pt x="542544" y="3352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27292" y="5547360"/>
              <a:ext cx="359663" cy="178307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7034783" y="5859779"/>
              <a:ext cx="541020" cy="335280"/>
            </a:xfrm>
            <a:custGeom>
              <a:avLst/>
              <a:gdLst/>
              <a:ahLst/>
              <a:cxnLst/>
              <a:rect l="l" t="t" r="r" b="b"/>
              <a:pathLst>
                <a:path w="541020" h="335279">
                  <a:moveTo>
                    <a:pt x="541020" y="335280"/>
                  </a:moveTo>
                  <a:lnTo>
                    <a:pt x="0" y="335280"/>
                  </a:lnTo>
                  <a:lnTo>
                    <a:pt x="0" y="0"/>
                  </a:lnTo>
                  <a:lnTo>
                    <a:pt x="541020" y="0"/>
                  </a:lnTo>
                  <a:lnTo>
                    <a:pt x="541020" y="335280"/>
                  </a:lnTo>
                  <a:close/>
                </a:path>
              </a:pathLst>
            </a:custGeom>
            <a:ln w="60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29271" y="5964936"/>
              <a:ext cx="353568" cy="124968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7034783" y="5454396"/>
              <a:ext cx="539750" cy="335280"/>
            </a:xfrm>
            <a:custGeom>
              <a:avLst/>
              <a:gdLst/>
              <a:ahLst/>
              <a:cxnLst/>
              <a:rect l="l" t="t" r="r" b="b"/>
              <a:pathLst>
                <a:path w="539750" h="335279">
                  <a:moveTo>
                    <a:pt x="539496" y="335279"/>
                  </a:moveTo>
                  <a:lnTo>
                    <a:pt x="0" y="335279"/>
                  </a:lnTo>
                  <a:lnTo>
                    <a:pt x="0" y="0"/>
                  </a:lnTo>
                  <a:lnTo>
                    <a:pt x="539496" y="0"/>
                  </a:lnTo>
                  <a:lnTo>
                    <a:pt x="539496" y="335279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97268" y="5559552"/>
              <a:ext cx="414527" cy="124968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7630668" y="5454396"/>
              <a:ext cx="542925" cy="335280"/>
            </a:xfrm>
            <a:custGeom>
              <a:avLst/>
              <a:gdLst/>
              <a:ahLst/>
              <a:cxnLst/>
              <a:rect l="l" t="t" r="r" b="b"/>
              <a:pathLst>
                <a:path w="542925" h="335279">
                  <a:moveTo>
                    <a:pt x="542544" y="335279"/>
                  </a:moveTo>
                  <a:lnTo>
                    <a:pt x="0" y="335279"/>
                  </a:lnTo>
                  <a:lnTo>
                    <a:pt x="0" y="0"/>
                  </a:lnTo>
                  <a:lnTo>
                    <a:pt x="542544" y="0"/>
                  </a:lnTo>
                  <a:lnTo>
                    <a:pt x="542544" y="3352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7772400" y="5542788"/>
              <a:ext cx="259079" cy="182880"/>
            </a:xfrm>
            <a:custGeom>
              <a:avLst/>
              <a:gdLst/>
              <a:ahLst/>
              <a:cxnLst/>
              <a:rect l="l" t="t" r="r" b="b"/>
              <a:pathLst>
                <a:path w="259079" h="182879">
                  <a:moveTo>
                    <a:pt x="50292" y="150876"/>
                  </a:moveTo>
                  <a:lnTo>
                    <a:pt x="0" y="150876"/>
                  </a:lnTo>
                  <a:lnTo>
                    <a:pt x="0" y="0"/>
                  </a:lnTo>
                  <a:lnTo>
                    <a:pt x="259080" y="0"/>
                  </a:lnTo>
                  <a:lnTo>
                    <a:pt x="259080" y="16764"/>
                  </a:lnTo>
                  <a:lnTo>
                    <a:pt x="18288" y="16764"/>
                  </a:lnTo>
                  <a:lnTo>
                    <a:pt x="18288" y="134112"/>
                  </a:lnTo>
                  <a:lnTo>
                    <a:pt x="62484" y="134112"/>
                  </a:lnTo>
                  <a:lnTo>
                    <a:pt x="50292" y="150876"/>
                  </a:lnTo>
                  <a:close/>
                </a:path>
                <a:path w="259079" h="182879">
                  <a:moveTo>
                    <a:pt x="259080" y="150876"/>
                  </a:moveTo>
                  <a:lnTo>
                    <a:pt x="210312" y="150876"/>
                  </a:lnTo>
                  <a:lnTo>
                    <a:pt x="198120" y="134112"/>
                  </a:lnTo>
                  <a:lnTo>
                    <a:pt x="242316" y="134112"/>
                  </a:lnTo>
                  <a:lnTo>
                    <a:pt x="242316" y="16764"/>
                  </a:lnTo>
                  <a:lnTo>
                    <a:pt x="259080" y="16764"/>
                  </a:lnTo>
                  <a:lnTo>
                    <a:pt x="259080" y="150876"/>
                  </a:lnTo>
                  <a:close/>
                </a:path>
                <a:path w="259079" h="182879">
                  <a:moveTo>
                    <a:pt x="217932" y="182880"/>
                  </a:moveTo>
                  <a:lnTo>
                    <a:pt x="41148" y="182880"/>
                  </a:lnTo>
                  <a:lnTo>
                    <a:pt x="129540" y="67056"/>
                  </a:lnTo>
                  <a:lnTo>
                    <a:pt x="217932" y="182880"/>
                  </a:lnTo>
                  <a:close/>
                </a:path>
              </a:pathLst>
            </a:custGeom>
            <a:solidFill>
              <a:srgbClr val="07121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14359" y="5664708"/>
              <a:ext cx="772667" cy="516636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06740" y="5001767"/>
              <a:ext cx="786383" cy="630935"/>
            </a:xfrm>
            <a:prstGeom prst="rect">
              <a:avLst/>
            </a:prstGeom>
          </p:spPr>
        </p:pic>
      </p:grpSp>
      <p:sp>
        <p:nvSpPr>
          <p:cNvPr id="30" name="object 30" descr=""/>
          <p:cNvSpPr txBox="1"/>
          <p:nvPr/>
        </p:nvSpPr>
        <p:spPr>
          <a:xfrm>
            <a:off x="7298080" y="5142547"/>
            <a:ext cx="7778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>
                <a:solidFill>
                  <a:srgbClr val="FFFFFF"/>
                </a:solidFill>
                <a:latin typeface="Palatino Linotype"/>
                <a:cs typeface="Palatino Linotype"/>
              </a:rPr>
              <a:t>Multi</a:t>
            </a: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200" spc="-45">
                <a:solidFill>
                  <a:srgbClr val="FFFFFF"/>
                </a:solidFill>
                <a:latin typeface="Palatino Linotype"/>
                <a:cs typeface="Palatino Linotype"/>
              </a:rPr>
              <a:t>Room</a:t>
            </a:r>
            <a:endParaRPr sz="1200">
              <a:latin typeface="Palatino Linotype"/>
              <a:cs typeface="Palatino Linotype"/>
            </a:endParaRPr>
          </a:p>
        </p:txBody>
      </p:sp>
      <p:pic>
        <p:nvPicPr>
          <p:cNvPr id="31" name="object 31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131799" y="4631107"/>
            <a:ext cx="953977" cy="2862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8400" cy="77724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24127"/>
              <a:ext cx="10046208" cy="56814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8400" cy="77724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48511"/>
              <a:ext cx="10046208" cy="56814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6132"/>
            <a:ext cx="10058400" cy="5660390"/>
            <a:chOff x="0" y="1056132"/>
            <a:chExt cx="10058400" cy="56603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6132"/>
              <a:ext cx="10058400" cy="5660135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12420" y="1328419"/>
              <a:ext cx="5473700" cy="4394200"/>
            </a:xfrm>
            <a:custGeom>
              <a:avLst/>
              <a:gdLst/>
              <a:ahLst/>
              <a:cxnLst/>
              <a:rect l="l" t="t" r="r" b="b"/>
              <a:pathLst>
                <a:path w="5473700" h="4394200">
                  <a:moveTo>
                    <a:pt x="259080" y="566178"/>
                  </a:moveTo>
                  <a:lnTo>
                    <a:pt x="86868" y="566178"/>
                  </a:lnTo>
                  <a:lnTo>
                    <a:pt x="86868" y="232156"/>
                  </a:lnTo>
                  <a:lnTo>
                    <a:pt x="0" y="232156"/>
                  </a:lnTo>
                  <a:lnTo>
                    <a:pt x="0" y="566178"/>
                  </a:lnTo>
                  <a:lnTo>
                    <a:pt x="0" y="633488"/>
                  </a:lnTo>
                  <a:lnTo>
                    <a:pt x="259080" y="633488"/>
                  </a:lnTo>
                  <a:lnTo>
                    <a:pt x="259080" y="566178"/>
                  </a:lnTo>
                  <a:close/>
                </a:path>
                <a:path w="5473700" h="4394200">
                  <a:moveTo>
                    <a:pt x="664464" y="233692"/>
                  </a:moveTo>
                  <a:lnTo>
                    <a:pt x="577596" y="233692"/>
                  </a:lnTo>
                  <a:lnTo>
                    <a:pt x="577596" y="477532"/>
                  </a:lnTo>
                  <a:lnTo>
                    <a:pt x="575805" y="511644"/>
                  </a:lnTo>
                  <a:lnTo>
                    <a:pt x="565594" y="543636"/>
                  </a:lnTo>
                  <a:lnTo>
                    <a:pt x="539661" y="567321"/>
                  </a:lnTo>
                  <a:lnTo>
                    <a:pt x="490728" y="576592"/>
                  </a:lnTo>
                  <a:lnTo>
                    <a:pt x="441782" y="567321"/>
                  </a:lnTo>
                  <a:lnTo>
                    <a:pt x="415861" y="543636"/>
                  </a:lnTo>
                  <a:lnTo>
                    <a:pt x="405638" y="511644"/>
                  </a:lnTo>
                  <a:lnTo>
                    <a:pt x="403860" y="477532"/>
                  </a:lnTo>
                  <a:lnTo>
                    <a:pt x="403860" y="233692"/>
                  </a:lnTo>
                  <a:lnTo>
                    <a:pt x="316992" y="233692"/>
                  </a:lnTo>
                  <a:lnTo>
                    <a:pt x="316992" y="472960"/>
                  </a:lnTo>
                  <a:lnTo>
                    <a:pt x="317538" y="500214"/>
                  </a:lnTo>
                  <a:lnTo>
                    <a:pt x="326631" y="549033"/>
                  </a:lnTo>
                  <a:lnTo>
                    <a:pt x="372402" y="608444"/>
                  </a:lnTo>
                  <a:lnTo>
                    <a:pt x="413194" y="629170"/>
                  </a:lnTo>
                  <a:lnTo>
                    <a:pt x="454266" y="638454"/>
                  </a:lnTo>
                  <a:lnTo>
                    <a:pt x="489204" y="640600"/>
                  </a:lnTo>
                  <a:lnTo>
                    <a:pt x="492252" y="640600"/>
                  </a:lnTo>
                  <a:lnTo>
                    <a:pt x="568261" y="629170"/>
                  </a:lnTo>
                  <a:lnTo>
                    <a:pt x="609041" y="608444"/>
                  </a:lnTo>
                  <a:lnTo>
                    <a:pt x="643128" y="572020"/>
                  </a:lnTo>
                  <a:lnTo>
                    <a:pt x="661225" y="525348"/>
                  </a:lnTo>
                  <a:lnTo>
                    <a:pt x="664464" y="472960"/>
                  </a:lnTo>
                  <a:lnTo>
                    <a:pt x="664464" y="233692"/>
                  </a:lnTo>
                  <a:close/>
                </a:path>
                <a:path w="5473700" h="4394200">
                  <a:moveTo>
                    <a:pt x="1200899" y="232156"/>
                  </a:moveTo>
                  <a:lnTo>
                    <a:pt x="1060691" y="232156"/>
                  </a:lnTo>
                  <a:lnTo>
                    <a:pt x="975347" y="524764"/>
                  </a:lnTo>
                  <a:lnTo>
                    <a:pt x="890003" y="232156"/>
                  </a:lnTo>
                  <a:lnTo>
                    <a:pt x="749795" y="232156"/>
                  </a:lnTo>
                  <a:lnTo>
                    <a:pt x="749795" y="632968"/>
                  </a:lnTo>
                  <a:lnTo>
                    <a:pt x="830567" y="632968"/>
                  </a:lnTo>
                  <a:lnTo>
                    <a:pt x="830567" y="288544"/>
                  </a:lnTo>
                  <a:lnTo>
                    <a:pt x="937247" y="632968"/>
                  </a:lnTo>
                  <a:lnTo>
                    <a:pt x="1013447" y="632968"/>
                  </a:lnTo>
                  <a:lnTo>
                    <a:pt x="1120127" y="288544"/>
                  </a:lnTo>
                  <a:lnTo>
                    <a:pt x="1120127" y="632968"/>
                  </a:lnTo>
                  <a:lnTo>
                    <a:pt x="1200899" y="632968"/>
                  </a:lnTo>
                  <a:lnTo>
                    <a:pt x="1200899" y="232156"/>
                  </a:lnTo>
                  <a:close/>
                </a:path>
                <a:path w="5473700" h="4394200">
                  <a:moveTo>
                    <a:pt x="1312164" y="169684"/>
                  </a:moveTo>
                  <a:lnTo>
                    <a:pt x="1274064" y="93484"/>
                  </a:lnTo>
                  <a:lnTo>
                    <a:pt x="1254252" y="102628"/>
                  </a:lnTo>
                  <a:lnTo>
                    <a:pt x="1290828" y="180352"/>
                  </a:lnTo>
                  <a:lnTo>
                    <a:pt x="1312164" y="169684"/>
                  </a:lnTo>
                  <a:close/>
                </a:path>
                <a:path w="5473700" h="4394200">
                  <a:moveTo>
                    <a:pt x="1392936" y="230632"/>
                  </a:moveTo>
                  <a:lnTo>
                    <a:pt x="1304544" y="230632"/>
                  </a:lnTo>
                  <a:lnTo>
                    <a:pt x="1304544" y="634492"/>
                  </a:lnTo>
                  <a:lnTo>
                    <a:pt x="1392936" y="634492"/>
                  </a:lnTo>
                  <a:lnTo>
                    <a:pt x="1392936" y="230632"/>
                  </a:lnTo>
                  <a:close/>
                </a:path>
                <a:path w="5473700" h="4394200">
                  <a:moveTo>
                    <a:pt x="1444752" y="102628"/>
                  </a:moveTo>
                  <a:lnTo>
                    <a:pt x="1423416" y="93484"/>
                  </a:lnTo>
                  <a:lnTo>
                    <a:pt x="1385316" y="169684"/>
                  </a:lnTo>
                  <a:lnTo>
                    <a:pt x="1406652" y="180352"/>
                  </a:lnTo>
                  <a:lnTo>
                    <a:pt x="1444752" y="102628"/>
                  </a:lnTo>
                  <a:close/>
                </a:path>
                <a:path w="5473700" h="4394200">
                  <a:moveTo>
                    <a:pt x="1851660" y="232156"/>
                  </a:moveTo>
                  <a:lnTo>
                    <a:pt x="1770888" y="232156"/>
                  </a:lnTo>
                  <a:lnTo>
                    <a:pt x="1770888" y="544576"/>
                  </a:lnTo>
                  <a:lnTo>
                    <a:pt x="1621536" y="232156"/>
                  </a:lnTo>
                  <a:lnTo>
                    <a:pt x="1496568" y="232156"/>
                  </a:lnTo>
                  <a:lnTo>
                    <a:pt x="1496568" y="632968"/>
                  </a:lnTo>
                  <a:lnTo>
                    <a:pt x="1577340" y="632968"/>
                  </a:lnTo>
                  <a:lnTo>
                    <a:pt x="1577340" y="303784"/>
                  </a:lnTo>
                  <a:lnTo>
                    <a:pt x="1732788" y="632968"/>
                  </a:lnTo>
                  <a:lnTo>
                    <a:pt x="1851660" y="632968"/>
                  </a:lnTo>
                  <a:lnTo>
                    <a:pt x="1851660" y="232156"/>
                  </a:lnTo>
                  <a:close/>
                </a:path>
                <a:path w="5473700" h="4394200">
                  <a:moveTo>
                    <a:pt x="2307336" y="870966"/>
                  </a:moveTo>
                  <a:lnTo>
                    <a:pt x="2144268" y="870966"/>
                  </a:lnTo>
                  <a:lnTo>
                    <a:pt x="2144268" y="707136"/>
                  </a:lnTo>
                  <a:lnTo>
                    <a:pt x="2135124" y="707136"/>
                  </a:lnTo>
                  <a:lnTo>
                    <a:pt x="2135124" y="870966"/>
                  </a:lnTo>
                  <a:lnTo>
                    <a:pt x="2135124" y="879856"/>
                  </a:lnTo>
                  <a:lnTo>
                    <a:pt x="2307336" y="879856"/>
                  </a:lnTo>
                  <a:lnTo>
                    <a:pt x="2307336" y="870966"/>
                  </a:lnTo>
                  <a:close/>
                </a:path>
                <a:path w="5473700" h="4394200">
                  <a:moveTo>
                    <a:pt x="2307336" y="0"/>
                  </a:moveTo>
                  <a:lnTo>
                    <a:pt x="2135124" y="0"/>
                  </a:lnTo>
                  <a:lnTo>
                    <a:pt x="2135124" y="10160"/>
                  </a:lnTo>
                  <a:lnTo>
                    <a:pt x="2135124" y="172720"/>
                  </a:lnTo>
                  <a:lnTo>
                    <a:pt x="2144268" y="172720"/>
                  </a:lnTo>
                  <a:lnTo>
                    <a:pt x="2144268" y="10160"/>
                  </a:lnTo>
                  <a:lnTo>
                    <a:pt x="2307336" y="10160"/>
                  </a:lnTo>
                  <a:lnTo>
                    <a:pt x="2307336" y="0"/>
                  </a:lnTo>
                  <a:close/>
                </a:path>
                <a:path w="5473700" h="4394200">
                  <a:moveTo>
                    <a:pt x="2651760" y="637540"/>
                  </a:moveTo>
                  <a:lnTo>
                    <a:pt x="2506980" y="424180"/>
                  </a:lnTo>
                  <a:lnTo>
                    <a:pt x="2644140" y="223012"/>
                  </a:lnTo>
                  <a:lnTo>
                    <a:pt x="2593848" y="223012"/>
                  </a:lnTo>
                  <a:lnTo>
                    <a:pt x="2479548" y="393700"/>
                  </a:lnTo>
                  <a:lnTo>
                    <a:pt x="2369820" y="223012"/>
                  </a:lnTo>
                  <a:lnTo>
                    <a:pt x="2316480" y="223012"/>
                  </a:lnTo>
                  <a:lnTo>
                    <a:pt x="2452116" y="424180"/>
                  </a:lnTo>
                  <a:lnTo>
                    <a:pt x="2307336" y="637540"/>
                  </a:lnTo>
                  <a:lnTo>
                    <a:pt x="2357628" y="637540"/>
                  </a:lnTo>
                  <a:lnTo>
                    <a:pt x="2479548" y="457708"/>
                  </a:lnTo>
                  <a:lnTo>
                    <a:pt x="2596896" y="637540"/>
                  </a:lnTo>
                  <a:lnTo>
                    <a:pt x="2651760" y="637540"/>
                  </a:lnTo>
                  <a:close/>
                </a:path>
                <a:path w="5473700" h="4394200">
                  <a:moveTo>
                    <a:pt x="2820911" y="241312"/>
                  </a:moveTo>
                  <a:lnTo>
                    <a:pt x="2788907" y="241312"/>
                  </a:lnTo>
                  <a:lnTo>
                    <a:pt x="2773007" y="258787"/>
                  </a:lnTo>
                  <a:lnTo>
                    <a:pt x="2755379" y="274840"/>
                  </a:lnTo>
                  <a:lnTo>
                    <a:pt x="2736621" y="289737"/>
                  </a:lnTo>
                  <a:lnTo>
                    <a:pt x="2717279" y="303796"/>
                  </a:lnTo>
                  <a:lnTo>
                    <a:pt x="2717279" y="343420"/>
                  </a:lnTo>
                  <a:lnTo>
                    <a:pt x="2736164" y="330530"/>
                  </a:lnTo>
                  <a:lnTo>
                    <a:pt x="2754045" y="316941"/>
                  </a:lnTo>
                  <a:lnTo>
                    <a:pt x="2771076" y="302475"/>
                  </a:lnTo>
                  <a:lnTo>
                    <a:pt x="2787383" y="287032"/>
                  </a:lnTo>
                  <a:lnTo>
                    <a:pt x="2787383" y="637552"/>
                  </a:lnTo>
                  <a:lnTo>
                    <a:pt x="2820911" y="637552"/>
                  </a:lnTo>
                  <a:lnTo>
                    <a:pt x="2820911" y="241312"/>
                  </a:lnTo>
                  <a:close/>
                </a:path>
                <a:path w="5473700" h="4394200">
                  <a:moveTo>
                    <a:pt x="3014459" y="707136"/>
                  </a:moveTo>
                  <a:lnTo>
                    <a:pt x="3005315" y="707136"/>
                  </a:lnTo>
                  <a:lnTo>
                    <a:pt x="3005315" y="870966"/>
                  </a:lnTo>
                  <a:lnTo>
                    <a:pt x="2840723" y="870966"/>
                  </a:lnTo>
                  <a:lnTo>
                    <a:pt x="2840723" y="879856"/>
                  </a:lnTo>
                  <a:lnTo>
                    <a:pt x="3014459" y="879856"/>
                  </a:lnTo>
                  <a:lnTo>
                    <a:pt x="3014459" y="870966"/>
                  </a:lnTo>
                  <a:lnTo>
                    <a:pt x="3014459" y="707136"/>
                  </a:lnTo>
                  <a:close/>
                </a:path>
                <a:path w="5473700" h="4394200">
                  <a:moveTo>
                    <a:pt x="3014459" y="0"/>
                  </a:moveTo>
                  <a:lnTo>
                    <a:pt x="2840723" y="0"/>
                  </a:lnTo>
                  <a:lnTo>
                    <a:pt x="2840723" y="10160"/>
                  </a:lnTo>
                  <a:lnTo>
                    <a:pt x="3005315" y="10160"/>
                  </a:lnTo>
                  <a:lnTo>
                    <a:pt x="3005315" y="172720"/>
                  </a:lnTo>
                  <a:lnTo>
                    <a:pt x="3014459" y="172720"/>
                  </a:lnTo>
                  <a:lnTo>
                    <a:pt x="3014459" y="10160"/>
                  </a:lnTo>
                  <a:lnTo>
                    <a:pt x="3014459" y="0"/>
                  </a:lnTo>
                  <a:close/>
                </a:path>
                <a:path w="5473700" h="4394200">
                  <a:moveTo>
                    <a:pt x="4168483" y="4187050"/>
                  </a:moveTo>
                  <a:lnTo>
                    <a:pt x="4141254" y="4187050"/>
                  </a:lnTo>
                  <a:lnTo>
                    <a:pt x="4073321" y="4270845"/>
                  </a:lnTo>
                  <a:lnTo>
                    <a:pt x="4042156" y="4232237"/>
                  </a:lnTo>
                  <a:lnTo>
                    <a:pt x="4005681" y="4187050"/>
                  </a:lnTo>
                  <a:lnTo>
                    <a:pt x="3978148" y="4187050"/>
                  </a:lnTo>
                  <a:lnTo>
                    <a:pt x="3978148" y="4391152"/>
                  </a:lnTo>
                  <a:lnTo>
                    <a:pt x="4007472" y="4391152"/>
                  </a:lnTo>
                  <a:lnTo>
                    <a:pt x="4007472" y="4232237"/>
                  </a:lnTo>
                  <a:lnTo>
                    <a:pt x="4008069" y="4232237"/>
                  </a:lnTo>
                  <a:lnTo>
                    <a:pt x="4070921" y="4311256"/>
                  </a:lnTo>
                  <a:lnTo>
                    <a:pt x="4075709" y="4311256"/>
                  </a:lnTo>
                  <a:lnTo>
                    <a:pt x="4107840" y="4270845"/>
                  </a:lnTo>
                  <a:lnTo>
                    <a:pt x="4138549" y="4232237"/>
                  </a:lnTo>
                  <a:lnTo>
                    <a:pt x="4139158" y="4232237"/>
                  </a:lnTo>
                  <a:lnTo>
                    <a:pt x="4139158" y="4391152"/>
                  </a:lnTo>
                  <a:lnTo>
                    <a:pt x="4168483" y="4391152"/>
                  </a:lnTo>
                  <a:lnTo>
                    <a:pt x="4168483" y="4232237"/>
                  </a:lnTo>
                  <a:lnTo>
                    <a:pt x="4168483" y="4187050"/>
                  </a:lnTo>
                  <a:close/>
                </a:path>
                <a:path w="5473700" h="4394200">
                  <a:moveTo>
                    <a:pt x="4389348" y="4391152"/>
                  </a:moveTo>
                  <a:lnTo>
                    <a:pt x="4362602" y="4331005"/>
                  </a:lnTo>
                  <a:lnTo>
                    <a:pt x="4350893" y="4304665"/>
                  </a:lnTo>
                  <a:lnTo>
                    <a:pt x="4320210" y="4235666"/>
                  </a:lnTo>
                  <a:lnTo>
                    <a:pt x="4320210" y="4304665"/>
                  </a:lnTo>
                  <a:lnTo>
                    <a:pt x="4256773" y="4304665"/>
                  </a:lnTo>
                  <a:lnTo>
                    <a:pt x="4287291" y="4230751"/>
                  </a:lnTo>
                  <a:lnTo>
                    <a:pt x="4320210" y="4304665"/>
                  </a:lnTo>
                  <a:lnTo>
                    <a:pt x="4320210" y="4235666"/>
                  </a:lnTo>
                  <a:lnTo>
                    <a:pt x="4318025" y="4230751"/>
                  </a:lnTo>
                  <a:lnTo>
                    <a:pt x="4298073" y="4185856"/>
                  </a:lnTo>
                  <a:lnTo>
                    <a:pt x="4277423" y="4185856"/>
                  </a:lnTo>
                  <a:lnTo>
                    <a:pt x="4189730" y="4391152"/>
                  </a:lnTo>
                  <a:lnTo>
                    <a:pt x="4219664" y="4391152"/>
                  </a:lnTo>
                  <a:lnTo>
                    <a:pt x="4245394" y="4331005"/>
                  </a:lnTo>
                  <a:lnTo>
                    <a:pt x="4332173" y="4331005"/>
                  </a:lnTo>
                  <a:lnTo>
                    <a:pt x="4359414" y="4391152"/>
                  </a:lnTo>
                  <a:lnTo>
                    <a:pt x="4389348" y="4391152"/>
                  </a:lnTo>
                  <a:close/>
                </a:path>
                <a:path w="5473700" h="4394200">
                  <a:moveTo>
                    <a:pt x="4441114" y="4187050"/>
                  </a:moveTo>
                  <a:lnTo>
                    <a:pt x="4411789" y="4187050"/>
                  </a:lnTo>
                  <a:lnTo>
                    <a:pt x="4411789" y="4391152"/>
                  </a:lnTo>
                  <a:lnTo>
                    <a:pt x="4441114" y="4391152"/>
                  </a:lnTo>
                  <a:lnTo>
                    <a:pt x="4441114" y="4187050"/>
                  </a:lnTo>
                  <a:close/>
                </a:path>
                <a:path w="5473700" h="4394200">
                  <a:moveTo>
                    <a:pt x="4675149" y="4187050"/>
                  </a:moveTo>
                  <a:lnTo>
                    <a:pt x="4647616" y="4187050"/>
                  </a:lnTo>
                  <a:lnTo>
                    <a:pt x="4647616" y="4345063"/>
                  </a:lnTo>
                  <a:lnTo>
                    <a:pt x="4550461" y="4234040"/>
                  </a:lnTo>
                  <a:lnTo>
                    <a:pt x="4509351" y="4187050"/>
                  </a:lnTo>
                  <a:lnTo>
                    <a:pt x="4486008" y="4187050"/>
                  </a:lnTo>
                  <a:lnTo>
                    <a:pt x="4486008" y="4391152"/>
                  </a:lnTo>
                  <a:lnTo>
                    <a:pt x="4513542" y="4391152"/>
                  </a:lnTo>
                  <a:lnTo>
                    <a:pt x="4513542" y="4234040"/>
                  </a:lnTo>
                  <a:lnTo>
                    <a:pt x="4650003" y="4391152"/>
                  </a:lnTo>
                  <a:lnTo>
                    <a:pt x="4675149" y="4391152"/>
                  </a:lnTo>
                  <a:lnTo>
                    <a:pt x="4675149" y="4345063"/>
                  </a:lnTo>
                  <a:lnTo>
                    <a:pt x="4675149" y="4187050"/>
                  </a:lnTo>
                  <a:close/>
                </a:path>
                <a:path w="5473700" h="4394200">
                  <a:moveTo>
                    <a:pt x="4972024" y="4187050"/>
                  </a:moveTo>
                  <a:lnTo>
                    <a:pt x="4942687" y="4187050"/>
                  </a:lnTo>
                  <a:lnTo>
                    <a:pt x="4942586" y="4313948"/>
                  </a:lnTo>
                  <a:lnTo>
                    <a:pt x="4942243" y="4319448"/>
                  </a:lnTo>
                  <a:lnTo>
                    <a:pt x="4929822" y="4350461"/>
                  </a:lnTo>
                  <a:lnTo>
                    <a:pt x="4925238" y="4355249"/>
                  </a:lnTo>
                  <a:lnTo>
                    <a:pt x="4881943" y="4366920"/>
                  </a:lnTo>
                  <a:lnTo>
                    <a:pt x="4869319" y="4365828"/>
                  </a:lnTo>
                  <a:lnTo>
                    <a:pt x="4833366" y="4345165"/>
                  </a:lnTo>
                  <a:lnTo>
                    <a:pt x="4825682" y="4187050"/>
                  </a:lnTo>
                  <a:lnTo>
                    <a:pt x="4796345" y="4187050"/>
                  </a:lnTo>
                  <a:lnTo>
                    <a:pt x="4796460" y="4315574"/>
                  </a:lnTo>
                  <a:lnTo>
                    <a:pt x="4808766" y="4359440"/>
                  </a:lnTo>
                  <a:lnTo>
                    <a:pt x="4840198" y="4385475"/>
                  </a:lnTo>
                  <a:lnTo>
                    <a:pt x="4881346" y="4393857"/>
                  </a:lnTo>
                  <a:lnTo>
                    <a:pt x="4902657" y="4392206"/>
                  </a:lnTo>
                  <a:lnTo>
                    <a:pt x="4921110" y="4387862"/>
                  </a:lnTo>
                  <a:lnTo>
                    <a:pt x="4936693" y="4380839"/>
                  </a:lnTo>
                  <a:lnTo>
                    <a:pt x="4949431" y="4371111"/>
                  </a:lnTo>
                  <a:lnTo>
                    <a:pt x="4952860" y="4366920"/>
                  </a:lnTo>
                  <a:lnTo>
                    <a:pt x="4959312" y="4359046"/>
                  </a:lnTo>
                  <a:lnTo>
                    <a:pt x="4966373" y="4345000"/>
                  </a:lnTo>
                  <a:lnTo>
                    <a:pt x="4970602" y="4328973"/>
                  </a:lnTo>
                  <a:lnTo>
                    <a:pt x="4972024" y="4310951"/>
                  </a:lnTo>
                  <a:lnTo>
                    <a:pt x="4972024" y="4187050"/>
                  </a:lnTo>
                  <a:close/>
                </a:path>
                <a:path w="5473700" h="4394200">
                  <a:moveTo>
                    <a:pt x="5200967" y="4187050"/>
                  </a:moveTo>
                  <a:lnTo>
                    <a:pt x="5173434" y="4187050"/>
                  </a:lnTo>
                  <a:lnTo>
                    <a:pt x="5173434" y="4345063"/>
                  </a:lnTo>
                  <a:lnTo>
                    <a:pt x="5076279" y="4234040"/>
                  </a:lnTo>
                  <a:lnTo>
                    <a:pt x="5035169" y="4187050"/>
                  </a:lnTo>
                  <a:lnTo>
                    <a:pt x="5011826" y="4187050"/>
                  </a:lnTo>
                  <a:lnTo>
                    <a:pt x="5011826" y="4391152"/>
                  </a:lnTo>
                  <a:lnTo>
                    <a:pt x="5039360" y="4391152"/>
                  </a:lnTo>
                  <a:lnTo>
                    <a:pt x="5039360" y="4234040"/>
                  </a:lnTo>
                  <a:lnTo>
                    <a:pt x="5175821" y="4391152"/>
                  </a:lnTo>
                  <a:lnTo>
                    <a:pt x="5200967" y="4391152"/>
                  </a:lnTo>
                  <a:lnTo>
                    <a:pt x="5200967" y="4345063"/>
                  </a:lnTo>
                  <a:lnTo>
                    <a:pt x="5200967" y="4187050"/>
                  </a:lnTo>
                  <a:close/>
                </a:path>
                <a:path w="5473700" h="4394200">
                  <a:moveTo>
                    <a:pt x="5275186" y="4187050"/>
                  </a:moveTo>
                  <a:lnTo>
                    <a:pt x="5245849" y="4187050"/>
                  </a:lnTo>
                  <a:lnTo>
                    <a:pt x="5245849" y="4391152"/>
                  </a:lnTo>
                  <a:lnTo>
                    <a:pt x="5275186" y="4391152"/>
                  </a:lnTo>
                  <a:lnTo>
                    <a:pt x="5275186" y="4187050"/>
                  </a:lnTo>
                  <a:close/>
                </a:path>
                <a:path w="5473700" h="4394200">
                  <a:moveTo>
                    <a:pt x="5473598" y="4187050"/>
                  </a:moveTo>
                  <a:lnTo>
                    <a:pt x="5303012" y="4187050"/>
                  </a:lnTo>
                  <a:lnTo>
                    <a:pt x="5303012" y="4213390"/>
                  </a:lnTo>
                  <a:lnTo>
                    <a:pt x="5373636" y="4213390"/>
                  </a:lnTo>
                  <a:lnTo>
                    <a:pt x="5373636" y="4391152"/>
                  </a:lnTo>
                  <a:lnTo>
                    <a:pt x="5402973" y="4391152"/>
                  </a:lnTo>
                  <a:lnTo>
                    <a:pt x="5402973" y="4213390"/>
                  </a:lnTo>
                  <a:lnTo>
                    <a:pt x="5473598" y="4213390"/>
                  </a:lnTo>
                  <a:lnTo>
                    <a:pt x="5473598" y="41870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2900" y="1680972"/>
              <a:ext cx="4233671" cy="52120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26043" y="1687298"/>
              <a:ext cx="1231076" cy="12792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6131"/>
            <a:ext cx="10058400" cy="5660390"/>
            <a:chOff x="0" y="1056131"/>
            <a:chExt cx="10058400" cy="56603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6131"/>
              <a:ext cx="10058400" cy="5660135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12407" y="1328419"/>
              <a:ext cx="3014980" cy="880110"/>
            </a:xfrm>
            <a:custGeom>
              <a:avLst/>
              <a:gdLst/>
              <a:ahLst/>
              <a:cxnLst/>
              <a:rect l="l" t="t" r="r" b="b"/>
              <a:pathLst>
                <a:path w="3014979" h="880110">
                  <a:moveTo>
                    <a:pt x="259092" y="566420"/>
                  </a:moveTo>
                  <a:lnTo>
                    <a:pt x="86868" y="566420"/>
                  </a:lnTo>
                  <a:lnTo>
                    <a:pt x="86868" y="232410"/>
                  </a:lnTo>
                  <a:lnTo>
                    <a:pt x="0" y="232410"/>
                  </a:lnTo>
                  <a:lnTo>
                    <a:pt x="0" y="566420"/>
                  </a:lnTo>
                  <a:lnTo>
                    <a:pt x="0" y="632460"/>
                  </a:lnTo>
                  <a:lnTo>
                    <a:pt x="259092" y="632460"/>
                  </a:lnTo>
                  <a:lnTo>
                    <a:pt x="259092" y="566420"/>
                  </a:lnTo>
                  <a:close/>
                </a:path>
                <a:path w="3014979" h="880110">
                  <a:moveTo>
                    <a:pt x="664476" y="233692"/>
                  </a:moveTo>
                  <a:lnTo>
                    <a:pt x="577608" y="233692"/>
                  </a:lnTo>
                  <a:lnTo>
                    <a:pt x="577608" y="477532"/>
                  </a:lnTo>
                  <a:lnTo>
                    <a:pt x="575818" y="511644"/>
                  </a:lnTo>
                  <a:lnTo>
                    <a:pt x="565607" y="543636"/>
                  </a:lnTo>
                  <a:lnTo>
                    <a:pt x="539673" y="567321"/>
                  </a:lnTo>
                  <a:lnTo>
                    <a:pt x="490740" y="576592"/>
                  </a:lnTo>
                  <a:lnTo>
                    <a:pt x="441794" y="567321"/>
                  </a:lnTo>
                  <a:lnTo>
                    <a:pt x="415874" y="543636"/>
                  </a:lnTo>
                  <a:lnTo>
                    <a:pt x="405650" y="511644"/>
                  </a:lnTo>
                  <a:lnTo>
                    <a:pt x="403872" y="477532"/>
                  </a:lnTo>
                  <a:lnTo>
                    <a:pt x="403872" y="233692"/>
                  </a:lnTo>
                  <a:lnTo>
                    <a:pt x="317004" y="233692"/>
                  </a:lnTo>
                  <a:lnTo>
                    <a:pt x="317004" y="472960"/>
                  </a:lnTo>
                  <a:lnTo>
                    <a:pt x="317550" y="500214"/>
                  </a:lnTo>
                  <a:lnTo>
                    <a:pt x="326644" y="549033"/>
                  </a:lnTo>
                  <a:lnTo>
                    <a:pt x="372414" y="608444"/>
                  </a:lnTo>
                  <a:lnTo>
                    <a:pt x="413207" y="629170"/>
                  </a:lnTo>
                  <a:lnTo>
                    <a:pt x="454279" y="638454"/>
                  </a:lnTo>
                  <a:lnTo>
                    <a:pt x="489216" y="640600"/>
                  </a:lnTo>
                  <a:lnTo>
                    <a:pt x="492264" y="640600"/>
                  </a:lnTo>
                  <a:lnTo>
                    <a:pt x="568274" y="629170"/>
                  </a:lnTo>
                  <a:lnTo>
                    <a:pt x="609053" y="608444"/>
                  </a:lnTo>
                  <a:lnTo>
                    <a:pt x="643140" y="572020"/>
                  </a:lnTo>
                  <a:lnTo>
                    <a:pt x="661238" y="525348"/>
                  </a:lnTo>
                  <a:lnTo>
                    <a:pt x="664476" y="472960"/>
                  </a:lnTo>
                  <a:lnTo>
                    <a:pt x="664476" y="233692"/>
                  </a:lnTo>
                  <a:close/>
                </a:path>
                <a:path w="3014979" h="880110">
                  <a:moveTo>
                    <a:pt x="1200912" y="232156"/>
                  </a:moveTo>
                  <a:lnTo>
                    <a:pt x="1060704" y="232156"/>
                  </a:lnTo>
                  <a:lnTo>
                    <a:pt x="975360" y="524764"/>
                  </a:lnTo>
                  <a:lnTo>
                    <a:pt x="890016" y="232156"/>
                  </a:lnTo>
                  <a:lnTo>
                    <a:pt x="749808" y="232156"/>
                  </a:lnTo>
                  <a:lnTo>
                    <a:pt x="749808" y="632968"/>
                  </a:lnTo>
                  <a:lnTo>
                    <a:pt x="830580" y="632968"/>
                  </a:lnTo>
                  <a:lnTo>
                    <a:pt x="830580" y="288544"/>
                  </a:lnTo>
                  <a:lnTo>
                    <a:pt x="937260" y="632968"/>
                  </a:lnTo>
                  <a:lnTo>
                    <a:pt x="1013460" y="632968"/>
                  </a:lnTo>
                  <a:lnTo>
                    <a:pt x="1120140" y="288544"/>
                  </a:lnTo>
                  <a:lnTo>
                    <a:pt x="1120140" y="632968"/>
                  </a:lnTo>
                  <a:lnTo>
                    <a:pt x="1200912" y="632968"/>
                  </a:lnTo>
                  <a:lnTo>
                    <a:pt x="1200912" y="232156"/>
                  </a:lnTo>
                  <a:close/>
                </a:path>
                <a:path w="3014979" h="880110">
                  <a:moveTo>
                    <a:pt x="1312164" y="169672"/>
                  </a:moveTo>
                  <a:lnTo>
                    <a:pt x="1274064" y="93472"/>
                  </a:lnTo>
                  <a:lnTo>
                    <a:pt x="1254252" y="102628"/>
                  </a:lnTo>
                  <a:lnTo>
                    <a:pt x="1290840" y="180340"/>
                  </a:lnTo>
                  <a:lnTo>
                    <a:pt x="1312164" y="169672"/>
                  </a:lnTo>
                  <a:close/>
                </a:path>
                <a:path w="3014979" h="880110">
                  <a:moveTo>
                    <a:pt x="1392936" y="230632"/>
                  </a:moveTo>
                  <a:lnTo>
                    <a:pt x="1304544" y="230632"/>
                  </a:lnTo>
                  <a:lnTo>
                    <a:pt x="1304544" y="634504"/>
                  </a:lnTo>
                  <a:lnTo>
                    <a:pt x="1392936" y="634504"/>
                  </a:lnTo>
                  <a:lnTo>
                    <a:pt x="1392936" y="230632"/>
                  </a:lnTo>
                  <a:close/>
                </a:path>
                <a:path w="3014979" h="880110">
                  <a:moveTo>
                    <a:pt x="1444752" y="102628"/>
                  </a:moveTo>
                  <a:lnTo>
                    <a:pt x="1423428" y="93472"/>
                  </a:lnTo>
                  <a:lnTo>
                    <a:pt x="1385328" y="169672"/>
                  </a:lnTo>
                  <a:lnTo>
                    <a:pt x="1406652" y="180340"/>
                  </a:lnTo>
                  <a:lnTo>
                    <a:pt x="1444752" y="102628"/>
                  </a:lnTo>
                  <a:close/>
                </a:path>
                <a:path w="3014979" h="880110">
                  <a:moveTo>
                    <a:pt x="1851672" y="232156"/>
                  </a:moveTo>
                  <a:lnTo>
                    <a:pt x="1770900" y="232156"/>
                  </a:lnTo>
                  <a:lnTo>
                    <a:pt x="1770900" y="544576"/>
                  </a:lnTo>
                  <a:lnTo>
                    <a:pt x="1621548" y="232156"/>
                  </a:lnTo>
                  <a:lnTo>
                    <a:pt x="1496580" y="232156"/>
                  </a:lnTo>
                  <a:lnTo>
                    <a:pt x="1496580" y="632968"/>
                  </a:lnTo>
                  <a:lnTo>
                    <a:pt x="1577352" y="632968"/>
                  </a:lnTo>
                  <a:lnTo>
                    <a:pt x="1577352" y="303784"/>
                  </a:lnTo>
                  <a:lnTo>
                    <a:pt x="1732800" y="632968"/>
                  </a:lnTo>
                  <a:lnTo>
                    <a:pt x="1851672" y="632968"/>
                  </a:lnTo>
                  <a:lnTo>
                    <a:pt x="1851672" y="232156"/>
                  </a:lnTo>
                  <a:close/>
                </a:path>
                <a:path w="3014979" h="880110">
                  <a:moveTo>
                    <a:pt x="2307348" y="871220"/>
                  </a:moveTo>
                  <a:lnTo>
                    <a:pt x="2144280" y="871220"/>
                  </a:lnTo>
                  <a:lnTo>
                    <a:pt x="2144280" y="707390"/>
                  </a:lnTo>
                  <a:lnTo>
                    <a:pt x="2135124" y="707390"/>
                  </a:lnTo>
                  <a:lnTo>
                    <a:pt x="2135124" y="871220"/>
                  </a:lnTo>
                  <a:lnTo>
                    <a:pt x="2135124" y="880110"/>
                  </a:lnTo>
                  <a:lnTo>
                    <a:pt x="2307348" y="880110"/>
                  </a:lnTo>
                  <a:lnTo>
                    <a:pt x="2307348" y="871220"/>
                  </a:lnTo>
                  <a:close/>
                </a:path>
                <a:path w="3014979" h="880110">
                  <a:moveTo>
                    <a:pt x="2307348" y="0"/>
                  </a:moveTo>
                  <a:lnTo>
                    <a:pt x="2135124" y="0"/>
                  </a:lnTo>
                  <a:lnTo>
                    <a:pt x="2135124" y="10160"/>
                  </a:lnTo>
                  <a:lnTo>
                    <a:pt x="2135124" y="172720"/>
                  </a:lnTo>
                  <a:lnTo>
                    <a:pt x="2144280" y="172720"/>
                  </a:lnTo>
                  <a:lnTo>
                    <a:pt x="2144280" y="10160"/>
                  </a:lnTo>
                  <a:lnTo>
                    <a:pt x="2307348" y="10160"/>
                  </a:lnTo>
                  <a:lnTo>
                    <a:pt x="2307348" y="0"/>
                  </a:lnTo>
                  <a:close/>
                </a:path>
                <a:path w="3014979" h="880110">
                  <a:moveTo>
                    <a:pt x="2651772" y="637540"/>
                  </a:moveTo>
                  <a:lnTo>
                    <a:pt x="2506992" y="424180"/>
                  </a:lnTo>
                  <a:lnTo>
                    <a:pt x="2644152" y="223012"/>
                  </a:lnTo>
                  <a:lnTo>
                    <a:pt x="2593860" y="223012"/>
                  </a:lnTo>
                  <a:lnTo>
                    <a:pt x="2479560" y="393700"/>
                  </a:lnTo>
                  <a:lnTo>
                    <a:pt x="2369832" y="223012"/>
                  </a:lnTo>
                  <a:lnTo>
                    <a:pt x="2316492" y="223012"/>
                  </a:lnTo>
                  <a:lnTo>
                    <a:pt x="2452128" y="424180"/>
                  </a:lnTo>
                  <a:lnTo>
                    <a:pt x="2307348" y="637540"/>
                  </a:lnTo>
                  <a:lnTo>
                    <a:pt x="2357640" y="637540"/>
                  </a:lnTo>
                  <a:lnTo>
                    <a:pt x="2479560" y="457708"/>
                  </a:lnTo>
                  <a:lnTo>
                    <a:pt x="2596908" y="637540"/>
                  </a:lnTo>
                  <a:lnTo>
                    <a:pt x="2651772" y="637540"/>
                  </a:lnTo>
                  <a:close/>
                </a:path>
                <a:path w="3014979" h="880110">
                  <a:moveTo>
                    <a:pt x="2820924" y="241312"/>
                  </a:moveTo>
                  <a:lnTo>
                    <a:pt x="2788920" y="241312"/>
                  </a:lnTo>
                  <a:lnTo>
                    <a:pt x="2773019" y="258787"/>
                  </a:lnTo>
                  <a:lnTo>
                    <a:pt x="2755392" y="274840"/>
                  </a:lnTo>
                  <a:lnTo>
                    <a:pt x="2736634" y="289737"/>
                  </a:lnTo>
                  <a:lnTo>
                    <a:pt x="2717292" y="303796"/>
                  </a:lnTo>
                  <a:lnTo>
                    <a:pt x="2717292" y="343420"/>
                  </a:lnTo>
                  <a:lnTo>
                    <a:pt x="2736177" y="330530"/>
                  </a:lnTo>
                  <a:lnTo>
                    <a:pt x="2754058" y="316941"/>
                  </a:lnTo>
                  <a:lnTo>
                    <a:pt x="2771089" y="302475"/>
                  </a:lnTo>
                  <a:lnTo>
                    <a:pt x="2787396" y="287032"/>
                  </a:lnTo>
                  <a:lnTo>
                    <a:pt x="2787396" y="637552"/>
                  </a:lnTo>
                  <a:lnTo>
                    <a:pt x="2820924" y="637552"/>
                  </a:lnTo>
                  <a:lnTo>
                    <a:pt x="2820924" y="241312"/>
                  </a:lnTo>
                  <a:close/>
                </a:path>
                <a:path w="3014979" h="880110">
                  <a:moveTo>
                    <a:pt x="3014472" y="707390"/>
                  </a:moveTo>
                  <a:lnTo>
                    <a:pt x="3005340" y="707390"/>
                  </a:lnTo>
                  <a:lnTo>
                    <a:pt x="3005340" y="871220"/>
                  </a:lnTo>
                  <a:lnTo>
                    <a:pt x="2840748" y="871220"/>
                  </a:lnTo>
                  <a:lnTo>
                    <a:pt x="2840748" y="880110"/>
                  </a:lnTo>
                  <a:lnTo>
                    <a:pt x="3014472" y="880110"/>
                  </a:lnTo>
                  <a:lnTo>
                    <a:pt x="3014472" y="871220"/>
                  </a:lnTo>
                  <a:lnTo>
                    <a:pt x="3014472" y="707390"/>
                  </a:lnTo>
                  <a:close/>
                </a:path>
                <a:path w="3014979" h="880110">
                  <a:moveTo>
                    <a:pt x="3014472" y="0"/>
                  </a:moveTo>
                  <a:lnTo>
                    <a:pt x="2840748" y="0"/>
                  </a:lnTo>
                  <a:lnTo>
                    <a:pt x="2840748" y="10160"/>
                  </a:lnTo>
                  <a:lnTo>
                    <a:pt x="3005340" y="10160"/>
                  </a:lnTo>
                  <a:lnTo>
                    <a:pt x="3005340" y="172720"/>
                  </a:lnTo>
                  <a:lnTo>
                    <a:pt x="3014472" y="172720"/>
                  </a:lnTo>
                  <a:lnTo>
                    <a:pt x="3014472" y="10160"/>
                  </a:lnTo>
                  <a:lnTo>
                    <a:pt x="3014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60356" y="1658579"/>
              <a:ext cx="2909210" cy="2094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8400" cy="77724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48511"/>
              <a:ext cx="10046208" cy="56814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sourc</dc:creator>
  <dc:title>LUMIN-X1-Keynote.pdf</dc:title>
  <dcterms:created xsi:type="dcterms:W3CDTF">2022-06-28T17:11:19Z</dcterms:created>
  <dcterms:modified xsi:type="dcterms:W3CDTF">2022-06-28T17:11:19Z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2018-09-06T00:00:00Z</vt:filetime>
  </property>
  <property fmtid="{D5CDD505-2E9C-101B-9397-08002B2CF9AE}" pid="3" name="LastSaved">
    <vt:filetime>2022-06-28T00:00:00Z</vt:filetime>
  </property>
</Properties>
</file>